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E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322474-61AD-4C5C-9A2C-A27B20076089}" v="307" dt="2025-08-20T09:33:47.76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ryl Smedley" userId="255dece2-e33e-4ae4-ac04-3d753b37efee" providerId="ADAL" clId="{25322474-61AD-4C5C-9A2C-A27B20076089}"/>
    <pc:docChg chg="custSel addSld modSld">
      <pc:chgData name="Sheryl Smedley" userId="255dece2-e33e-4ae4-ac04-3d753b37efee" providerId="ADAL" clId="{25322474-61AD-4C5C-9A2C-A27B20076089}" dt="2025-08-20T09:34:07.679" v="1355" actId="9405"/>
      <pc:docMkLst>
        <pc:docMk/>
      </pc:docMkLst>
      <pc:sldChg chg="setBg">
        <pc:chgData name="Sheryl Smedley" userId="255dece2-e33e-4ae4-ac04-3d753b37efee" providerId="ADAL" clId="{25322474-61AD-4C5C-9A2C-A27B20076089}" dt="2025-08-20T09:30:54.632" v="1340"/>
        <pc:sldMkLst>
          <pc:docMk/>
          <pc:sldMk cId="3007993888" sldId="256"/>
        </pc:sldMkLst>
      </pc:sldChg>
      <pc:sldChg chg="setBg">
        <pc:chgData name="Sheryl Smedley" userId="255dece2-e33e-4ae4-ac04-3d753b37efee" providerId="ADAL" clId="{25322474-61AD-4C5C-9A2C-A27B20076089}" dt="2025-08-20T09:31:05.280" v="1342"/>
        <pc:sldMkLst>
          <pc:docMk/>
          <pc:sldMk cId="2039811551" sldId="257"/>
        </pc:sldMkLst>
      </pc:sldChg>
      <pc:sldChg chg="addSp delSp modSp mod setBg">
        <pc:chgData name="Sheryl Smedley" userId="255dece2-e33e-4ae4-ac04-3d753b37efee" providerId="ADAL" clId="{25322474-61AD-4C5C-9A2C-A27B20076089}" dt="2025-08-20T09:34:07.679" v="1355" actId="9405"/>
        <pc:sldMkLst>
          <pc:docMk/>
          <pc:sldMk cId="3006066842" sldId="258"/>
        </pc:sldMkLst>
        <pc:spChg chg="mod">
          <ac:chgData name="Sheryl Smedley" userId="255dece2-e33e-4ae4-ac04-3d753b37efee" providerId="ADAL" clId="{25322474-61AD-4C5C-9A2C-A27B20076089}" dt="2025-08-20T09:33:29.012" v="1349" actId="26606"/>
          <ac:spMkLst>
            <pc:docMk/>
            <pc:sldMk cId="3006066842" sldId="258"/>
            <ac:spMk id="2" creationId="{B6F1AAEE-F1DB-F861-80FA-C0FBDCA33112}"/>
          </ac:spMkLst>
        </pc:spChg>
        <pc:spChg chg="mod ord">
          <ac:chgData name="Sheryl Smedley" userId="255dece2-e33e-4ae4-ac04-3d753b37efee" providerId="ADAL" clId="{25322474-61AD-4C5C-9A2C-A27B20076089}" dt="2025-08-20T09:33:29.012" v="1349" actId="26606"/>
          <ac:spMkLst>
            <pc:docMk/>
            <pc:sldMk cId="3006066842" sldId="258"/>
            <ac:spMk id="3" creationId="{5A2FF1D8-FDCC-21AF-5024-24C6C0C52A58}"/>
          </ac:spMkLst>
        </pc:spChg>
        <pc:spChg chg="add">
          <ac:chgData name="Sheryl Smedley" userId="255dece2-e33e-4ae4-ac04-3d753b37efee" providerId="ADAL" clId="{25322474-61AD-4C5C-9A2C-A27B20076089}" dt="2025-08-20T09:33:29.012" v="1349" actId="26606"/>
          <ac:spMkLst>
            <pc:docMk/>
            <pc:sldMk cId="3006066842" sldId="258"/>
            <ac:spMk id="10" creationId="{2EB492CD-616E-47F8-933B-5E2D952A0593}"/>
          </ac:spMkLst>
        </pc:spChg>
        <pc:spChg chg="add">
          <ac:chgData name="Sheryl Smedley" userId="255dece2-e33e-4ae4-ac04-3d753b37efee" providerId="ADAL" clId="{25322474-61AD-4C5C-9A2C-A27B20076089}" dt="2025-08-20T09:33:29.012" v="1349" actId="26606"/>
          <ac:spMkLst>
            <pc:docMk/>
            <pc:sldMk cId="3006066842" sldId="258"/>
            <ac:spMk id="12" creationId="{59383CF9-23B5-4335-9B21-1791C4CF1C75}"/>
          </ac:spMkLst>
        </pc:spChg>
        <pc:spChg chg="add">
          <ac:chgData name="Sheryl Smedley" userId="255dece2-e33e-4ae4-ac04-3d753b37efee" providerId="ADAL" clId="{25322474-61AD-4C5C-9A2C-A27B20076089}" dt="2025-08-20T09:33:29.012" v="1349" actId="26606"/>
          <ac:spMkLst>
            <pc:docMk/>
            <pc:sldMk cId="3006066842" sldId="258"/>
            <ac:spMk id="14" creationId="{0007FE00-9498-4706-B255-6437B0252C02}"/>
          </ac:spMkLst>
        </pc:spChg>
        <pc:picChg chg="add mod">
          <ac:chgData name="Sheryl Smedley" userId="255dece2-e33e-4ae4-ac04-3d753b37efee" providerId="ADAL" clId="{25322474-61AD-4C5C-9A2C-A27B20076089}" dt="2025-08-20T09:33:29.012" v="1349" actId="26606"/>
          <ac:picMkLst>
            <pc:docMk/>
            <pc:sldMk cId="3006066842" sldId="258"/>
            <ac:picMk id="5" creationId="{DEA940C9-58BF-3F80-0543-D2A0BAEEDFD1}"/>
          </ac:picMkLst>
        </pc:picChg>
        <pc:inkChg chg="add">
          <ac:chgData name="Sheryl Smedley" userId="255dece2-e33e-4ae4-ac04-3d753b37efee" providerId="ADAL" clId="{25322474-61AD-4C5C-9A2C-A27B20076089}" dt="2025-08-20T09:33:46.719" v="1350" actId="9405"/>
          <ac:inkMkLst>
            <pc:docMk/>
            <pc:sldMk cId="3006066842" sldId="258"/>
            <ac:inkMk id="6" creationId="{1901C296-89B5-4A2B-EB1F-4DA463A751FC}"/>
          </ac:inkMkLst>
        </pc:inkChg>
        <pc:inkChg chg="add del">
          <ac:chgData name="Sheryl Smedley" userId="255dece2-e33e-4ae4-ac04-3d753b37efee" providerId="ADAL" clId="{25322474-61AD-4C5C-9A2C-A27B20076089}" dt="2025-08-20T09:33:47.640" v="1352"/>
          <ac:inkMkLst>
            <pc:docMk/>
            <pc:sldMk cId="3006066842" sldId="258"/>
            <ac:inkMk id="7" creationId="{06BAB7B9-D222-0948-3988-D0D50014F392}"/>
          </ac:inkMkLst>
        </pc:inkChg>
        <pc:inkChg chg="add mod">
          <ac:chgData name="Sheryl Smedley" userId="255dece2-e33e-4ae4-ac04-3d753b37efee" providerId="ADAL" clId="{25322474-61AD-4C5C-9A2C-A27B20076089}" dt="2025-08-20T09:33:47.767" v="1353"/>
          <ac:inkMkLst>
            <pc:docMk/>
            <pc:sldMk cId="3006066842" sldId="258"/>
            <ac:inkMk id="8" creationId="{8BA1DE01-6667-0A94-494E-AA1A69B6A2C2}"/>
          </ac:inkMkLst>
        </pc:inkChg>
        <pc:inkChg chg="add">
          <ac:chgData name="Sheryl Smedley" userId="255dece2-e33e-4ae4-ac04-3d753b37efee" providerId="ADAL" clId="{25322474-61AD-4C5C-9A2C-A27B20076089}" dt="2025-08-20T09:34:03.460" v="1354" actId="9405"/>
          <ac:inkMkLst>
            <pc:docMk/>
            <pc:sldMk cId="3006066842" sldId="258"/>
            <ac:inkMk id="9" creationId="{C309C47D-5FE1-6966-D041-AC1E31713362}"/>
          </ac:inkMkLst>
        </pc:inkChg>
        <pc:inkChg chg="add">
          <ac:chgData name="Sheryl Smedley" userId="255dece2-e33e-4ae4-ac04-3d753b37efee" providerId="ADAL" clId="{25322474-61AD-4C5C-9A2C-A27B20076089}" dt="2025-08-20T09:34:07.679" v="1355" actId="9405"/>
          <ac:inkMkLst>
            <pc:docMk/>
            <pc:sldMk cId="3006066842" sldId="258"/>
            <ac:inkMk id="11" creationId="{DA4AE6DC-5DF8-32B0-A1E1-CBD90FDC9E17}"/>
          </ac:inkMkLst>
        </pc:inkChg>
      </pc:sldChg>
      <pc:sldChg chg="setBg">
        <pc:chgData name="Sheryl Smedley" userId="255dece2-e33e-4ae4-ac04-3d753b37efee" providerId="ADAL" clId="{25322474-61AD-4C5C-9A2C-A27B20076089}" dt="2025-08-20T09:29:50.900" v="1059"/>
        <pc:sldMkLst>
          <pc:docMk/>
          <pc:sldMk cId="3106489640" sldId="259"/>
        </pc:sldMkLst>
      </pc:sldChg>
      <pc:sldChg chg="addSp modSp mod setBg">
        <pc:chgData name="Sheryl Smedley" userId="255dece2-e33e-4ae4-ac04-3d753b37efee" providerId="ADAL" clId="{25322474-61AD-4C5C-9A2C-A27B20076089}" dt="2025-08-20T09:28:41.975" v="1053" actId="26606"/>
        <pc:sldMkLst>
          <pc:docMk/>
          <pc:sldMk cId="3694885953" sldId="260"/>
        </pc:sldMkLst>
        <pc:spChg chg="mod">
          <ac:chgData name="Sheryl Smedley" userId="255dece2-e33e-4ae4-ac04-3d753b37efee" providerId="ADAL" clId="{25322474-61AD-4C5C-9A2C-A27B20076089}" dt="2025-08-20T09:28:41.975" v="1053" actId="26606"/>
          <ac:spMkLst>
            <pc:docMk/>
            <pc:sldMk cId="3694885953" sldId="260"/>
            <ac:spMk id="2" creationId="{E08345AD-47DF-A6D4-1A78-605EE2954FE7}"/>
          </ac:spMkLst>
        </pc:spChg>
        <pc:spChg chg="mod ord">
          <ac:chgData name="Sheryl Smedley" userId="255dece2-e33e-4ae4-ac04-3d753b37efee" providerId="ADAL" clId="{25322474-61AD-4C5C-9A2C-A27B20076089}" dt="2025-08-20T09:28:41.975" v="1053" actId="26606"/>
          <ac:spMkLst>
            <pc:docMk/>
            <pc:sldMk cId="3694885953" sldId="260"/>
            <ac:spMk id="3" creationId="{E7ED1477-0703-B188-5F98-6A841FF68C51}"/>
          </ac:spMkLst>
        </pc:spChg>
        <pc:spChg chg="add">
          <ac:chgData name="Sheryl Smedley" userId="255dece2-e33e-4ae4-ac04-3d753b37efee" providerId="ADAL" clId="{25322474-61AD-4C5C-9A2C-A27B20076089}" dt="2025-08-20T09:27:22.485" v="1048"/>
          <ac:spMkLst>
            <pc:docMk/>
            <pc:sldMk cId="3694885953" sldId="260"/>
            <ac:spMk id="4" creationId="{72083E55-5C77-464B-B66D-815C0258296E}"/>
          </ac:spMkLst>
        </pc:spChg>
        <pc:spChg chg="add">
          <ac:chgData name="Sheryl Smedley" userId="255dece2-e33e-4ae4-ac04-3d753b37efee" providerId="ADAL" clId="{25322474-61AD-4C5C-9A2C-A27B20076089}" dt="2025-08-20T09:28:41.975" v="1053" actId="26606"/>
          <ac:spMkLst>
            <pc:docMk/>
            <pc:sldMk cId="3694885953" sldId="260"/>
            <ac:spMk id="2057" creationId="{A2679492-7988-4050-9056-542444452411}"/>
          </ac:spMkLst>
        </pc:spChg>
        <pc:spChg chg="add">
          <ac:chgData name="Sheryl Smedley" userId="255dece2-e33e-4ae4-ac04-3d753b37efee" providerId="ADAL" clId="{25322474-61AD-4C5C-9A2C-A27B20076089}" dt="2025-08-20T09:28:41.975" v="1053" actId="26606"/>
          <ac:spMkLst>
            <pc:docMk/>
            <pc:sldMk cId="3694885953" sldId="260"/>
            <ac:spMk id="2059" creationId="{B091B163-7D61-4891-ABCF-5C13D9C418D0}"/>
          </ac:spMkLst>
        </pc:spChg>
        <pc:picChg chg="add mod ord">
          <ac:chgData name="Sheryl Smedley" userId="255dece2-e33e-4ae4-ac04-3d753b37efee" providerId="ADAL" clId="{25322474-61AD-4C5C-9A2C-A27B20076089}" dt="2025-08-20T09:28:41.975" v="1053" actId="26606"/>
          <ac:picMkLst>
            <pc:docMk/>
            <pc:sldMk cId="3694885953" sldId="260"/>
            <ac:picMk id="5" creationId="{B117E4F4-52DE-E8E7-FA8E-ED151E85B186}"/>
          </ac:picMkLst>
        </pc:picChg>
        <pc:picChg chg="add mod">
          <ac:chgData name="Sheryl Smedley" userId="255dece2-e33e-4ae4-ac04-3d753b37efee" providerId="ADAL" clId="{25322474-61AD-4C5C-9A2C-A27B20076089}" dt="2025-08-20T09:28:41.975" v="1053" actId="26606"/>
          <ac:picMkLst>
            <pc:docMk/>
            <pc:sldMk cId="3694885953" sldId="260"/>
            <ac:picMk id="7" creationId="{868FAE12-85D1-9758-F5C2-F6AC70F49CA9}"/>
          </ac:picMkLst>
        </pc:picChg>
        <pc:picChg chg="add mod">
          <ac:chgData name="Sheryl Smedley" userId="255dece2-e33e-4ae4-ac04-3d753b37efee" providerId="ADAL" clId="{25322474-61AD-4C5C-9A2C-A27B20076089}" dt="2025-08-20T09:28:41.975" v="1053" actId="26606"/>
          <ac:picMkLst>
            <pc:docMk/>
            <pc:sldMk cId="3694885953" sldId="260"/>
            <ac:picMk id="2052" creationId="{630E0854-4BDC-11A4-9689-409E84DA0C4E}"/>
          </ac:picMkLst>
        </pc:picChg>
        <pc:cxnChg chg="add">
          <ac:chgData name="Sheryl Smedley" userId="255dece2-e33e-4ae4-ac04-3d753b37efee" providerId="ADAL" clId="{25322474-61AD-4C5C-9A2C-A27B20076089}" dt="2025-08-20T09:28:41.975" v="1053" actId="26606"/>
          <ac:cxnSpMkLst>
            <pc:docMk/>
            <pc:sldMk cId="3694885953" sldId="260"/>
            <ac:cxnSpMk id="2061" creationId="{C49DA8F6-BCC1-4447-B54C-57856834B94B}"/>
          </ac:cxnSpMkLst>
        </pc:cxnChg>
      </pc:sldChg>
      <pc:sldChg chg="addSp delSp modSp new mod setBg">
        <pc:chgData name="Sheryl Smedley" userId="255dece2-e33e-4ae4-ac04-3d753b37efee" providerId="ADAL" clId="{25322474-61AD-4C5C-9A2C-A27B20076089}" dt="2025-08-20T09:32:22.746" v="1345" actId="14100"/>
        <pc:sldMkLst>
          <pc:docMk/>
          <pc:sldMk cId="1265981622" sldId="261"/>
        </pc:sldMkLst>
        <pc:spChg chg="del mod">
          <ac:chgData name="Sheryl Smedley" userId="255dece2-e33e-4ae4-ac04-3d753b37efee" providerId="ADAL" clId="{25322474-61AD-4C5C-9A2C-A27B20076089}" dt="2025-08-20T09:17:12.049" v="357" actId="478"/>
          <ac:spMkLst>
            <pc:docMk/>
            <pc:sldMk cId="1265981622" sldId="261"/>
            <ac:spMk id="2" creationId="{61D4DDB2-AFCB-459C-4F8B-4DF221779958}"/>
          </ac:spMkLst>
        </pc:spChg>
        <pc:spChg chg="mod ord">
          <ac:chgData name="Sheryl Smedley" userId="255dece2-e33e-4ae4-ac04-3d753b37efee" providerId="ADAL" clId="{25322474-61AD-4C5C-9A2C-A27B20076089}" dt="2025-08-20T09:32:22.746" v="1345" actId="14100"/>
          <ac:spMkLst>
            <pc:docMk/>
            <pc:sldMk cId="1265981622" sldId="261"/>
            <ac:spMk id="3" creationId="{578211C2-2716-CA8C-244B-28341A86F33B}"/>
          </ac:spMkLst>
        </pc:spChg>
        <pc:spChg chg="add mod">
          <ac:chgData name="Sheryl Smedley" userId="255dece2-e33e-4ae4-ac04-3d753b37efee" providerId="ADAL" clId="{25322474-61AD-4C5C-9A2C-A27B20076089}" dt="2025-08-20T09:26:54.084" v="1046" actId="1076"/>
          <ac:spMkLst>
            <pc:docMk/>
            <pc:sldMk cId="1265981622" sldId="261"/>
            <ac:spMk id="4" creationId="{F7A27739-707D-4E27-06DE-A2A2372AB9B0}"/>
          </ac:spMkLst>
        </pc:spChg>
        <pc:spChg chg="add">
          <ac:chgData name="Sheryl Smedley" userId="255dece2-e33e-4ae4-ac04-3d753b37efee" providerId="ADAL" clId="{25322474-61AD-4C5C-9A2C-A27B20076089}" dt="2025-08-20T09:26:28.887" v="1028" actId="26606"/>
          <ac:spMkLst>
            <pc:docMk/>
            <pc:sldMk cId="1265981622" sldId="261"/>
            <ac:spMk id="1037" creationId="{12C63567-9A18-430B-817B-152D609F572F}"/>
          </ac:spMkLst>
        </pc:spChg>
        <pc:picChg chg="add mod ord">
          <ac:chgData name="Sheryl Smedley" userId="255dece2-e33e-4ae4-ac04-3d753b37efee" providerId="ADAL" clId="{25322474-61AD-4C5C-9A2C-A27B20076089}" dt="2025-08-20T09:26:28.887" v="1028" actId="26606"/>
          <ac:picMkLst>
            <pc:docMk/>
            <pc:sldMk cId="1265981622" sldId="261"/>
            <ac:picMk id="6" creationId="{1085289B-BBA4-7FB3-0F2E-1DCB58D972F5}"/>
          </ac:picMkLst>
        </pc:picChg>
        <pc:picChg chg="add mod ord">
          <ac:chgData name="Sheryl Smedley" userId="255dece2-e33e-4ae4-ac04-3d753b37efee" providerId="ADAL" clId="{25322474-61AD-4C5C-9A2C-A27B20076089}" dt="2025-08-20T09:26:28.887" v="1028" actId="26606"/>
          <ac:picMkLst>
            <pc:docMk/>
            <pc:sldMk cId="1265981622" sldId="261"/>
            <ac:picMk id="1026" creationId="{3BBD555B-A122-0473-CC5F-FC4DFF1121D2}"/>
          </ac:picMkLst>
        </pc:picChg>
        <pc:picChg chg="add mod">
          <ac:chgData name="Sheryl Smedley" userId="255dece2-e33e-4ae4-ac04-3d753b37efee" providerId="ADAL" clId="{25322474-61AD-4C5C-9A2C-A27B20076089}" dt="2025-08-20T09:26:28.887" v="1028" actId="26606"/>
          <ac:picMkLst>
            <pc:docMk/>
            <pc:sldMk cId="1265981622" sldId="261"/>
            <ac:picMk id="1028" creationId="{844F990E-4D05-69F6-3CD8-831F6FCECD6A}"/>
          </ac:picMkLst>
        </pc:picChg>
        <pc:picChg chg="add mod">
          <ac:chgData name="Sheryl Smedley" userId="255dece2-e33e-4ae4-ac04-3d753b37efee" providerId="ADAL" clId="{25322474-61AD-4C5C-9A2C-A27B20076089}" dt="2025-08-20T09:26:28.887" v="1028" actId="26606"/>
          <ac:picMkLst>
            <pc:docMk/>
            <pc:sldMk cId="1265981622" sldId="261"/>
            <ac:picMk id="1030" creationId="{8A79870E-1B56-97E1-12BB-87C231FF7E2D}"/>
          </ac:picMkLst>
        </pc:picChg>
        <pc:picChg chg="add mod">
          <ac:chgData name="Sheryl Smedley" userId="255dece2-e33e-4ae4-ac04-3d753b37efee" providerId="ADAL" clId="{25322474-61AD-4C5C-9A2C-A27B20076089}" dt="2025-08-20T09:26:28.887" v="1028" actId="26606"/>
          <ac:picMkLst>
            <pc:docMk/>
            <pc:sldMk cId="1265981622" sldId="261"/>
            <ac:picMk id="1032" creationId="{43B62FEF-748A-C28C-71A0-826FCB02CE66}"/>
          </ac:picMkLst>
        </pc:pic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8-20T09:33:46.715"/>
    </inkml:context>
    <inkml:brush xml:id="br0">
      <inkml:brushProperty name="width" value="0.3" units="cm"/>
      <inkml:brushProperty name="height" value="0.6" units="cm"/>
      <inkml:brushProperty name="color" value="#0069AF"/>
      <inkml:brushProperty name="tip" value="rectangle"/>
      <inkml:brushProperty name="rasterOp" value="maskPen"/>
      <inkml:brushProperty name="ignorePressure" value="1"/>
    </inkml:brush>
  </inkml:definitions>
  <inkml:trace contextRef="#ctx0" brushRef="#br0">0 79,'117'3,"130"-6,-239 1,0 1,1-2,-1 1,0-1,-1 0,1-1,10-5,-10 4,0 1,0 0,1 0,0 1,17-4,29 0,37-6,-73 8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20T09:33:47.641"/>
    </inkml:context>
    <inkml:brush xml:id="br0">
      <inkml:brushProperty name="width" value="0.3" units="cm"/>
      <inkml:brushProperty name="height" value="0.6" units="cm"/>
      <inkml:brushProperty name="color" value="#0069AF"/>
      <inkml:brushProperty name="tip" value="rectangle"/>
      <inkml:brushProperty name="rasterOp" value="maskPen"/>
      <inkml:brushProperty name="ignorePressure" value="1"/>
    </inkml:brush>
  </inkml:definitions>
  <inkml:trace contextRef="#ctx0" brushRef="#br0">642 1 0,'-641'168'0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20T09:34:03.459"/>
    </inkml:context>
    <inkml:brush xml:id="br0">
      <inkml:brushProperty name="width" value="0.2" units="cm"/>
      <inkml:brushProperty name="height" value="0.2" units="cm"/>
      <inkml:brushProperty name="color" value="#004F8B"/>
    </inkml:brush>
  </inkml:definitions>
  <inkml:trace contextRef="#ctx0" brushRef="#br0">115 141 24575,'0'1'0,"1"0"0,-1 0 0,1 1 0,-1-1 0,1 0 0,0 0 0,0 0 0,-1 0 0,1 0 0,0 0 0,0 0 0,0 0 0,0 0 0,0-1 0,0 1 0,0 0 0,0-1 0,0 1 0,1 0 0,-1-1 0,0 0 0,0 1 0,1-1 0,-1 0 0,0 1 0,0-1 0,3 0 0,42 5 0,-42-5 0,206 2 0,-114-3 0,-69-1 0,0 0 0,31-8 0,-28 4 0,45-2 0,172 9 0,-288-1 0,-140 4 0,153-1 0,0 1 0,0 1 0,0 1 0,-36 14 0,-235 80 0,253-85 0,29-9 0,0 1 0,-30 18 0,33-16 0,-1-1 0,-1-1 0,-29 10 0,29-13 0,-2 1 0,34-4 0,533-2 0,-543 1 0,1 0 0,-1 0 0,0 0 0,1-1 0,-1 0 0,0 0 0,0-1 0,1 1 0,-1-1 0,0-1 0,6-3 0,-12 6 0,0 0 0,0 0 0,0 0 0,0 0 0,0-1 0,0 1 0,1 0 0,-1 0 0,0 0 0,0-1 0,0 1 0,0 0 0,0 0 0,0 0 0,0-1 0,0 1 0,0 0 0,0 0 0,0 0 0,-1-1 0,1 1 0,0 0 0,0 0 0,0 0 0,0 0 0,0-1 0,0 1 0,0 0 0,0 0 0,0 0 0,-1 0 0,1-1 0,0 1 0,0 0 0,0 0 0,0 0 0,-1 0 0,1 0 0,0 0 0,0 0 0,0 0 0,0-1 0,-1 1 0,1 0 0,0 0 0,0 0 0,0 0 0,-1 0 0,1 0 0,0 0 0,0 0 0,0 0 0,-1 0 0,1 0 0,0 0 0,0 1 0,-17-5 0,14 4 0,-129-40 0,31 8 0,88 28 0,2 2 0,-1-1 0,1 0 0,0-1 0,1 0 0,-1-1 0,1 0 0,0-1 0,-18-12 0,19 11 0,-1 1 0,-1-1 0,1 2 0,-1 0 0,-12-4 0,14 6 0,1-1 0,-1 0 0,1 0 0,-1 0 0,1-1 0,1 0 0,-1-1 0,1 0 0,-7-7 0,-1-3 0,7 8 0,0 0 0,1 0 0,0-1 0,0 0 0,1 0 0,-8-17 0,14 24 0,-1 1 0,1 0 0,0-1 0,0 1 0,0 0 0,0-1 0,0 1 0,0 0 0,0-1 0,0 1 0,0 0 0,0-1 0,1 1 0,-1 0 0,1 0 0,-1-1 0,1 1 0,-1 0 0,1 0 0,0 0 0,-1 0 0,1 0 0,0 0 0,0 0 0,0 0 0,0 0 0,0 0 0,0 0 0,0 0 0,0 1 0,0-1 0,1 1 0,-1-1 0,0 0 0,0 1 0,1 0 0,-1-1 0,0 1 0,0 0 0,3-1 0,7-1 0,0 1 0,0-1 0,20 2 0,-25 0 0,733 3 0,-735-3 0,0 0 0,0 0 0,0 0 0,0 0 0,0 1 0,0 0 0,-1-1 0,1 2 0,0-1 0,-1 0 0,1 1 0,0-1 0,-1 1 0,7 5 0,-8-5 0,0 1 0,1 0 0,-1 0 0,0 0 0,-1 1 0,1-1 0,0 0 0,-1 1 0,0-1 0,0 1 0,0-1 0,0 1 0,-1 0 0,1-1 0,-1 1 0,0 4 0,0 12 0,-2-1 0,0 1 0,-2 0 0,-8 29 0,3-10 0,7-29 0,0-1 0,-1 1 0,0-1 0,-1 1 0,-7 14 0,9-21 0,0 0 0,0 0 0,0-1 0,-1 1 0,1-1 0,-1 1 0,1-1 0,-1 0 0,0 0 0,0 0 0,0 0 0,0-1 0,0 1 0,0-1 0,-1 0 0,1 0 0,0 0 0,-1 0 0,-4 0 0,-33 3 0,-2-3 0,-53-4 0,2 0 0,62 4 0,0 2 0,-46 11 0,30-5 0,28-5 0,1 1 0,0 1 0,0 0 0,1 2 0,-1 0 0,-25 16 0,28-16 0,-1-2 0,1 0 0,-1-1 0,0 0 0,-26 2 0,28-4 0,12-2 0,0 0 0,-1-1 0,1 1 0,0-1 0,-1 0 0,1 0 0,0 0 0,-1 0 0,1-1 0,-1 1 0,1-1 0,0 0 0,0 0 0,0 0 0,-1 0 0,1-1 0,-4-2 0,4 2 0,1-1 0,0 1 0,0-1 0,0 0 0,0 0 0,0 0 0,1 0 0,-1 0 0,1 0 0,0 0 0,0 0 0,0-1 0,0 1 0,0 0 0,1-1 0,0 1 0,0-6 0,1-117 99,2 56-1563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20T09:34:07.678"/>
    </inkml:context>
    <inkml:brush xml:id="br0">
      <inkml:brushProperty name="width" value="0.2" units="cm"/>
      <inkml:brushProperty name="height" value="0.2" units="cm"/>
      <inkml:brushProperty name="color" value="#004F8B"/>
    </inkml:brush>
  </inkml:definitions>
  <inkml:trace contextRef="#ctx0" brushRef="#br0">0 7 24575,'0'-5'0,"0"4"0,0 6 0,0 6 0,0 7 0,0 5 0,0 3 0,0 2 0,0 0 0,0 1 0,0-1 0,0 1 0,0-1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6719E9-B13C-F646-DECA-6DEEB4CAC2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9E6E8F-6834-6CC0-C5C0-D8822B16C7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8D127C-15AC-9BD3-3127-E101A38027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674CA-8EC6-4168-9990-FAC7CDB4144F}" type="datetimeFigureOut">
              <a:rPr lang="en-GB" smtClean="0"/>
              <a:t>20/08/2025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33B8D4-4756-4C19-8AB3-4A5495878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5BD00D-1624-1B13-10A1-5A16F2165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02786-8A49-427B-8C8E-A2909A5B9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303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9CB0C-6A5B-67B1-6D97-0B255F6BEF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D3BC8B-D945-7400-974C-16746ADD4F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B5DD75-29DF-E8D6-EBAE-318140D708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674CA-8EC6-4168-9990-FAC7CDB4144F}" type="datetimeFigureOut">
              <a:rPr lang="en-GB" smtClean="0"/>
              <a:t>20/08/2025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238639-A72C-CF02-8867-E6413D12B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8F7F56-E481-8709-FD09-374C33B72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02786-8A49-427B-8C8E-A2909A5B9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146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181C0-7D48-9DBE-8504-D759C208E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0AB9F9-4B62-9853-8E37-953BD47DDB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BAEA56-0AAC-B1B6-F5D7-DC88D38E1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674CA-8EC6-4168-9990-FAC7CDB4144F}" type="datetimeFigureOut">
              <a:rPr lang="en-GB" smtClean="0"/>
              <a:t>20/08/2025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79795C-9C6A-DFE5-C6E9-55C96DDAA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66B2D4-0332-E29A-FBAA-149E9CF45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02786-8A49-427B-8C8E-A2909A5B9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932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745A8-B2FA-26DE-B9A3-DA9C7B02D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3E7002-612C-FC3A-42CC-92864D7652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7D7451-22C6-FCC1-CCCB-DDB5E53782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AAD936-E7D1-F91F-F13A-56AB2BBF9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674CA-8EC6-4168-9990-FAC7CDB4144F}" type="datetimeFigureOut">
              <a:rPr lang="en-GB" smtClean="0"/>
              <a:t>20/08/2025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EC5A6-71F7-1D45-B814-D11A634AD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8571D9-57D5-5140-8B1E-E213CA22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02786-8A49-427B-8C8E-A2909A5B9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516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4EC2F6-9A3D-EFBE-CEDB-3F1BEC56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9317B2-F602-9672-C901-7161AFB747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C6B956-058B-2E68-21FD-A7470915FD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A8E95B-5E56-08BD-D186-6FF7F4D352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52C15B8-806C-F20E-F38C-B956AAAC25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284282-E763-1FAF-491E-6D1AF58F4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674CA-8EC6-4168-9990-FAC7CDB4144F}" type="datetimeFigureOut">
              <a:rPr lang="en-GB" smtClean="0"/>
              <a:t>20/08/2025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0477989-3C03-C588-439D-902D0A0C3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BAF6E0-6450-EC89-9928-00380F877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02786-8A49-427B-8C8E-A2909A5B9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484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0D6502-4853-0CB5-6074-8C698FE8F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83E1FC-E9CE-59DB-3347-755E4BB82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674CA-8EC6-4168-9990-FAC7CDB4144F}" type="datetimeFigureOut">
              <a:rPr lang="en-GB" smtClean="0"/>
              <a:t>20/08/2025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9A15FD-B110-89B1-6735-BBF4B1B726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0A6D1E-9100-1013-CF47-8D3D1F9D8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02786-8A49-427B-8C8E-A2909A5B9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22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0B05C8B-FCD0-A309-AA85-9AAA24DDB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674CA-8EC6-4168-9990-FAC7CDB4144F}" type="datetimeFigureOut">
              <a:rPr lang="en-GB" smtClean="0"/>
              <a:t>20/08/2025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7C3E60-3092-9218-5457-3C95AE9F8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8BAC8C-3768-20E3-E1F5-8DAAE02B7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02786-8A49-427B-8C8E-A2909A5B9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635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F2111-033F-D6E9-724C-A501CF535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698EE4-82D2-481C-7535-B52C2FBB7A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1BCB7C-123D-7785-D796-9A9FB5BF91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6AFD84-2400-F6C3-A9DF-41EEA9E55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674CA-8EC6-4168-9990-FAC7CDB4144F}" type="datetimeFigureOut">
              <a:rPr lang="en-GB" smtClean="0"/>
              <a:t>20/08/2025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951FB6-86C4-4C8F-1959-D16C50F10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36CB94-4E22-123E-DE9D-C56BC0577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02786-8A49-427B-8C8E-A2909A5B9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9767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A893E-6292-FDCF-936B-C2C45343D2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F2AB544-293A-2B57-07A5-DF9870D390B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9A61B9-6411-F8CD-A6F5-7C8A281EDC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BCB5D0-2EC9-78AE-FC9E-F16DCCD189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674CA-8EC6-4168-9990-FAC7CDB4144F}" type="datetimeFigureOut">
              <a:rPr lang="en-GB" smtClean="0"/>
              <a:t>20/08/2025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2B988F-BE50-F899-B9B8-D4812B025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8312C9-4B5A-9C4E-F12A-8D020A4573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02786-8A49-427B-8C8E-A2909A5B9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248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FEF08-D1E1-23F9-AD86-ACDA3B9F7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E28743-698A-9227-27AB-F96B422FB4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D50B44-8B1D-6D55-FD74-52F833058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674CA-8EC6-4168-9990-FAC7CDB4144F}" type="datetimeFigureOut">
              <a:rPr lang="en-GB" smtClean="0"/>
              <a:t>20/08/2025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B95D4D-5999-1ABC-BB7A-609086091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A248E-CF98-9F8F-ADC0-4BAF58147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02786-8A49-427B-8C8E-A2909A5B9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451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4631969-E53D-8F21-AA7B-2B37EC58DE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4A07A9D-0462-4C2A-416F-CD41599DB9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45719A-7F07-55AA-02DC-649871F891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674CA-8EC6-4168-9990-FAC7CDB4144F}" type="datetimeFigureOut">
              <a:rPr lang="en-GB" smtClean="0"/>
              <a:t>20/08/2025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3D1D9F-0A8F-F56D-3F82-FD67EA173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754D57-4665-7D9D-86A0-558E191A01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102786-8A49-427B-8C8E-A2909A5B9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418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E0337A1-3CA1-2795-4A5C-0B0973992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9B345A-4992-4ED6-43CC-7779804BF0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E4CA4-9976-B805-622D-721353BDFE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2674CA-8EC6-4168-9990-FAC7CDB4144F}" type="datetimeFigureOut">
              <a:rPr lang="en-GB" smtClean="0"/>
              <a:t>20/08/2025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987996-3FBD-A1DD-AC34-3CA23D6B01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AF909B-275E-3F81-754D-9DF53E46ED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1102786-8A49-427B-8C8E-A2909A5B9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667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customXml" Target="../ink/ink2.xml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openxmlformats.org/officeDocument/2006/relationships/customXml" Target="../ink/ink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20000"/>
                <a:lumOff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4D313860-A922-4FA4-B5E2-E8871F105E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09F2A1-0E69-C294-68AD-537C64A47C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6" y="753626"/>
            <a:ext cx="5334930" cy="3004145"/>
          </a:xfrm>
        </p:spPr>
        <p:txBody>
          <a:bodyPr>
            <a:normAutofit/>
          </a:bodyPr>
          <a:lstStyle/>
          <a:p>
            <a:r>
              <a:rPr lang="en-GB" u="sng" dirty="0"/>
              <a:t>Meet the Teacher!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15852F-71DF-B404-70FD-704C8BA3CD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465" y="3849845"/>
            <a:ext cx="5334931" cy="2189214"/>
          </a:xfrm>
        </p:spPr>
        <p:txBody>
          <a:bodyPr>
            <a:normAutofit/>
          </a:bodyPr>
          <a:lstStyle/>
          <a:p>
            <a:r>
              <a:rPr lang="en-GB" dirty="0"/>
              <a:t>Miss Smedley</a:t>
            </a:r>
          </a:p>
          <a:p>
            <a:r>
              <a:rPr lang="en-GB" dirty="0"/>
              <a:t>Year 1- Willow class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6FD0FBFA-B43E-40C1-A6E4-B88234171E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54341" y="1164128"/>
            <a:ext cx="569514" cy="569514"/>
          </a:xfrm>
          <a:prstGeom prst="ellipse">
            <a:avLst/>
          </a:prstGeom>
          <a:noFill/>
          <a:ln w="1016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499ACE06-2742-4366-B8DD-B1D27F4F3E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42879" y="0"/>
            <a:ext cx="2123415" cy="1422481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pic>
        <p:nvPicPr>
          <p:cNvPr id="5" name="Picture Placeholder 7" descr="A classroom with tables and chairs&#10;&#10;AI-generated content may be incorrect.">
            <a:extLst>
              <a:ext uri="{FF2B5EF4-FFF2-40B4-BE49-F238E27FC236}">
                <a16:creationId xmlns:a16="http://schemas.microsoft.com/office/drawing/2014/main" id="{D79585E1-EA9B-CA69-B966-1D81C22BD4F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40" r="13410"/>
          <a:stretch>
            <a:fillRect/>
          </a:stretch>
        </p:blipFill>
        <p:spPr>
          <a:xfrm>
            <a:off x="6610266" y="2150583"/>
            <a:ext cx="3240592" cy="3240592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F6ECEF21-07F2-2A41-93D6-C601063D4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2" r="3913"/>
          <a:stretch>
            <a:fillRect/>
          </a:stretch>
        </p:blipFill>
        <p:spPr bwMode="auto">
          <a:xfrm>
            <a:off x="9490670" y="10"/>
            <a:ext cx="2701330" cy="2860786"/>
          </a:xfrm>
          <a:custGeom>
            <a:avLst/>
            <a:gdLst/>
            <a:ahLst/>
            <a:cxnLst/>
            <a:rect l="l" t="t" r="r" b="b"/>
            <a:pathLst>
              <a:path w="2701330" h="2860796">
                <a:moveTo>
                  <a:pt x="1381637" y="0"/>
                </a:moveTo>
                <a:lnTo>
                  <a:pt x="1481685" y="0"/>
                </a:lnTo>
                <a:lnTo>
                  <a:pt x="1578040" y="4866"/>
                </a:lnTo>
                <a:cubicBezTo>
                  <a:pt x="2059323" y="53742"/>
                  <a:pt x="2470132" y="341007"/>
                  <a:pt x="2690528" y="746720"/>
                </a:cubicBezTo>
                <a:lnTo>
                  <a:pt x="2701330" y="769143"/>
                </a:lnTo>
                <a:lnTo>
                  <a:pt x="2701330" y="2089127"/>
                </a:lnTo>
                <a:lnTo>
                  <a:pt x="2690528" y="2111550"/>
                </a:lnTo>
                <a:cubicBezTo>
                  <a:pt x="2448092" y="2557835"/>
                  <a:pt x="1975257" y="2860796"/>
                  <a:pt x="1431661" y="2860796"/>
                </a:cubicBezTo>
                <a:cubicBezTo>
                  <a:pt x="640976" y="2860796"/>
                  <a:pt x="0" y="2219820"/>
                  <a:pt x="0" y="1429135"/>
                </a:cubicBezTo>
                <a:cubicBezTo>
                  <a:pt x="0" y="687868"/>
                  <a:pt x="563358" y="78181"/>
                  <a:pt x="1285282" y="4866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A054EDF5-7644-4A95-AB88-057FAB414F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605035" y="3681981"/>
            <a:ext cx="0" cy="1597708"/>
          </a:xfrm>
          <a:prstGeom prst="line">
            <a:avLst/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6802AE7A-B0C7-496D-940B-0E6C6ECC2B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29646" y="3416839"/>
            <a:ext cx="662355" cy="1616463"/>
          </a:xfrm>
          <a:custGeom>
            <a:avLst/>
            <a:gdLst>
              <a:gd name="connsiteX0" fmla="*/ 662355 w 662355"/>
              <a:gd name="connsiteY0" fmla="*/ 0 h 1616463"/>
              <a:gd name="connsiteX1" fmla="*/ 662355 w 662355"/>
              <a:gd name="connsiteY1" fmla="*/ 1616463 h 1616463"/>
              <a:gd name="connsiteX2" fmla="*/ 658212 w 662355"/>
              <a:gd name="connsiteY2" fmla="*/ 1615830 h 1616463"/>
              <a:gd name="connsiteX3" fmla="*/ 0 w 662355"/>
              <a:gd name="connsiteY3" fmla="*/ 808231 h 1616463"/>
              <a:gd name="connsiteX4" fmla="*/ 658212 w 662355"/>
              <a:gd name="connsiteY4" fmla="*/ 632 h 1616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2355" h="1616463">
                <a:moveTo>
                  <a:pt x="662355" y="0"/>
                </a:moveTo>
                <a:lnTo>
                  <a:pt x="662355" y="1616463"/>
                </a:lnTo>
                <a:lnTo>
                  <a:pt x="658212" y="1615830"/>
                </a:lnTo>
                <a:cubicBezTo>
                  <a:pt x="282572" y="1538963"/>
                  <a:pt x="0" y="1206596"/>
                  <a:pt x="0" y="808231"/>
                </a:cubicBezTo>
                <a:cubicBezTo>
                  <a:pt x="0" y="409866"/>
                  <a:pt x="282572" y="77499"/>
                  <a:pt x="658212" y="632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22DD1B47-C36B-4A09-A1B5-80A512623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29646" y="3416839"/>
            <a:ext cx="662355" cy="1616463"/>
          </a:xfrm>
          <a:custGeom>
            <a:avLst/>
            <a:gdLst>
              <a:gd name="connsiteX0" fmla="*/ 662355 w 662355"/>
              <a:gd name="connsiteY0" fmla="*/ 0 h 1616463"/>
              <a:gd name="connsiteX1" fmla="*/ 662355 w 662355"/>
              <a:gd name="connsiteY1" fmla="*/ 1616463 h 1616463"/>
              <a:gd name="connsiteX2" fmla="*/ 658212 w 662355"/>
              <a:gd name="connsiteY2" fmla="*/ 1615830 h 1616463"/>
              <a:gd name="connsiteX3" fmla="*/ 0 w 662355"/>
              <a:gd name="connsiteY3" fmla="*/ 808231 h 1616463"/>
              <a:gd name="connsiteX4" fmla="*/ 658212 w 662355"/>
              <a:gd name="connsiteY4" fmla="*/ 632 h 1616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2355" h="1616463">
                <a:moveTo>
                  <a:pt x="662355" y="0"/>
                </a:moveTo>
                <a:lnTo>
                  <a:pt x="662355" y="1616463"/>
                </a:lnTo>
                <a:lnTo>
                  <a:pt x="658212" y="1615830"/>
                </a:lnTo>
                <a:cubicBezTo>
                  <a:pt x="282572" y="1538963"/>
                  <a:pt x="0" y="1206596"/>
                  <a:pt x="0" y="808231"/>
                </a:cubicBezTo>
                <a:cubicBezTo>
                  <a:pt x="0" y="409866"/>
                  <a:pt x="282572" y="77499"/>
                  <a:pt x="658212" y="632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7ECD5C35-80E8-449F-8C7F-64975DE63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42879" y="6306952"/>
            <a:ext cx="1454378" cy="551049"/>
          </a:xfrm>
          <a:custGeom>
            <a:avLst/>
            <a:gdLst>
              <a:gd name="connsiteX0" fmla="*/ 780476 w 1560952"/>
              <a:gd name="connsiteY0" fmla="*/ 0 h 591429"/>
              <a:gd name="connsiteX1" fmla="*/ 1525548 w 1560952"/>
              <a:gd name="connsiteY1" fmla="*/ 480469 h 591429"/>
              <a:gd name="connsiteX2" fmla="*/ 1560952 w 1560952"/>
              <a:gd name="connsiteY2" fmla="*/ 591429 h 591429"/>
              <a:gd name="connsiteX3" fmla="*/ 0 w 1560952"/>
              <a:gd name="connsiteY3" fmla="*/ 591429 h 591429"/>
              <a:gd name="connsiteX4" fmla="*/ 35404 w 1560952"/>
              <a:gd name="connsiteY4" fmla="*/ 480469 h 591429"/>
              <a:gd name="connsiteX5" fmla="*/ 780476 w 1560952"/>
              <a:gd name="connsiteY5" fmla="*/ 0 h 59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0952" h="591429">
                <a:moveTo>
                  <a:pt x="780476" y="0"/>
                </a:moveTo>
                <a:cubicBezTo>
                  <a:pt x="1115417" y="0"/>
                  <a:pt x="1402793" y="198118"/>
                  <a:pt x="1525548" y="480469"/>
                </a:cubicBezTo>
                <a:lnTo>
                  <a:pt x="1560952" y="591429"/>
                </a:lnTo>
                <a:lnTo>
                  <a:pt x="0" y="591429"/>
                </a:lnTo>
                <a:lnTo>
                  <a:pt x="35404" y="480469"/>
                </a:lnTo>
                <a:cubicBezTo>
                  <a:pt x="158159" y="198118"/>
                  <a:pt x="445536" y="0"/>
                  <a:pt x="7804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B998F233-1684-4EF1-9F9C-0F8EA27B0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261598">
            <a:off x="6908614" y="5665643"/>
            <a:ext cx="1780023" cy="1237913"/>
          </a:xfrm>
          <a:custGeom>
            <a:avLst/>
            <a:gdLst>
              <a:gd name="connsiteX0" fmla="*/ 1585229 w 1780023"/>
              <a:gd name="connsiteY0" fmla="*/ 764759 h 1237913"/>
              <a:gd name="connsiteX1" fmla="*/ 1623024 w 1780023"/>
              <a:gd name="connsiteY1" fmla="*/ 792810 h 1237913"/>
              <a:gd name="connsiteX2" fmla="*/ 1777614 w 1780023"/>
              <a:gd name="connsiteY2" fmla="*/ 1157141 h 1237913"/>
              <a:gd name="connsiteX3" fmla="*/ 1733799 w 1780023"/>
              <a:gd name="connsiteY3" fmla="*/ 1235532 h 1237913"/>
              <a:gd name="connsiteX4" fmla="*/ 1716464 w 1780023"/>
              <a:gd name="connsiteY4" fmla="*/ 1237722 h 1237913"/>
              <a:gd name="connsiteX5" fmla="*/ 1716464 w 1780023"/>
              <a:gd name="connsiteY5" fmla="*/ 1237913 h 1237913"/>
              <a:gd name="connsiteX6" fmla="*/ 1655409 w 1780023"/>
              <a:gd name="connsiteY6" fmla="*/ 1191717 h 1237913"/>
              <a:gd name="connsiteX7" fmla="*/ 1513200 w 1780023"/>
              <a:gd name="connsiteY7" fmla="*/ 856627 h 1237913"/>
              <a:gd name="connsiteX8" fmla="*/ 1538499 w 1780023"/>
              <a:gd name="connsiteY8" fmla="*/ 770415 h 1237913"/>
              <a:gd name="connsiteX9" fmla="*/ 1585229 w 1780023"/>
              <a:gd name="connsiteY9" fmla="*/ 764759 h 1237913"/>
              <a:gd name="connsiteX10" fmla="*/ 933455 w 1780023"/>
              <a:gd name="connsiteY10" fmla="*/ 161308 h 1237913"/>
              <a:gd name="connsiteX11" fmla="*/ 957797 w 1780023"/>
              <a:gd name="connsiteY11" fmla="*/ 167970 h 1237913"/>
              <a:gd name="connsiteX12" fmla="*/ 1286982 w 1780023"/>
              <a:gd name="connsiteY12" fmla="*/ 387616 h 1237913"/>
              <a:gd name="connsiteX13" fmla="*/ 1293725 w 1780023"/>
              <a:gd name="connsiteY13" fmla="*/ 477075 h 1237913"/>
              <a:gd name="connsiteX14" fmla="*/ 1245453 w 1780023"/>
              <a:gd name="connsiteY14" fmla="*/ 499154 h 1237913"/>
              <a:gd name="connsiteX15" fmla="*/ 1245167 w 1780023"/>
              <a:gd name="connsiteY15" fmla="*/ 499154 h 1237913"/>
              <a:gd name="connsiteX16" fmla="*/ 1203638 w 1780023"/>
              <a:gd name="connsiteY16" fmla="*/ 484104 h 1237913"/>
              <a:gd name="connsiteX17" fmla="*/ 900647 w 1780023"/>
              <a:gd name="connsiteY17" fmla="*/ 281508 h 1237913"/>
              <a:gd name="connsiteX18" fmla="*/ 872454 w 1780023"/>
              <a:gd name="connsiteY18" fmla="*/ 196164 h 1237913"/>
              <a:gd name="connsiteX19" fmla="*/ 933455 w 1780023"/>
              <a:gd name="connsiteY19" fmla="*/ 161308 h 1237913"/>
              <a:gd name="connsiteX20" fmla="*/ 454020 w 1780023"/>
              <a:gd name="connsiteY20" fmla="*/ 13474 h 1237913"/>
              <a:gd name="connsiteX21" fmla="*/ 477919 w 1780023"/>
              <a:gd name="connsiteY21" fmla="*/ 21437 h 1237913"/>
              <a:gd name="connsiteX22" fmla="*/ 509236 w 1780023"/>
              <a:gd name="connsiteY22" fmla="*/ 84182 h 1237913"/>
              <a:gd name="connsiteX23" fmla="*/ 445829 w 1780023"/>
              <a:gd name="connsiteY23" fmla="*/ 139871 h 1237913"/>
              <a:gd name="connsiteX24" fmla="*/ 437447 w 1780023"/>
              <a:gd name="connsiteY24" fmla="*/ 139395 h 1237913"/>
              <a:gd name="connsiteX25" fmla="*/ 73211 w 1780023"/>
              <a:gd name="connsiteY25" fmla="*/ 137204 h 1237913"/>
              <a:gd name="connsiteX26" fmla="*/ 749 w 1780023"/>
              <a:gd name="connsiteY26" fmla="*/ 84082 h 1237913"/>
              <a:gd name="connsiteX27" fmla="*/ 53871 w 1780023"/>
              <a:gd name="connsiteY27" fmla="*/ 11621 h 1237913"/>
              <a:gd name="connsiteX28" fmla="*/ 58352 w 1780023"/>
              <a:gd name="connsiteY28" fmla="*/ 11093 h 1237913"/>
              <a:gd name="connsiteX29" fmla="*/ 454020 w 1780023"/>
              <a:gd name="connsiteY29" fmla="*/ 13474 h 1237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780023" h="1237913"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933455" y="161308"/>
                </a:moveTo>
                <a:cubicBezTo>
                  <a:pt x="941692" y="161854"/>
                  <a:pt x="949959" y="164024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49"/>
                  <a:pt x="908742" y="159670"/>
                  <a:pt x="933455" y="161308"/>
                </a:cubicBezTo>
                <a:close/>
                <a:moveTo>
                  <a:pt x="454020" y="13474"/>
                </a:moveTo>
                <a:cubicBezTo>
                  <a:pt x="462713" y="14543"/>
                  <a:pt x="470778" y="17324"/>
                  <a:pt x="477919" y="21437"/>
                </a:cubicBez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1A4A4089-D056-4220-9E48-9C1A6B506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33358" y="5835650"/>
            <a:ext cx="2358642" cy="1022351"/>
          </a:xfrm>
          <a:custGeom>
            <a:avLst/>
            <a:gdLst>
              <a:gd name="connsiteX0" fmla="*/ 61913 w 2358642"/>
              <a:gd name="connsiteY0" fmla="*/ 0 h 1022351"/>
              <a:gd name="connsiteX1" fmla="*/ 2358642 w 2358642"/>
              <a:gd name="connsiteY1" fmla="*/ 0 h 1022351"/>
              <a:gd name="connsiteX2" fmla="*/ 2358642 w 2358642"/>
              <a:gd name="connsiteY2" fmla="*/ 123825 h 1022351"/>
              <a:gd name="connsiteX3" fmla="*/ 123825 w 2358642"/>
              <a:gd name="connsiteY3" fmla="*/ 123825 h 1022351"/>
              <a:gd name="connsiteX4" fmla="*/ 123825 w 2358642"/>
              <a:gd name="connsiteY4" fmla="*/ 1022351 h 1022351"/>
              <a:gd name="connsiteX5" fmla="*/ 0 w 2358642"/>
              <a:gd name="connsiteY5" fmla="*/ 1022351 h 1022351"/>
              <a:gd name="connsiteX6" fmla="*/ 0 w 2358642"/>
              <a:gd name="connsiteY6" fmla="*/ 61913 h 1022351"/>
              <a:gd name="connsiteX7" fmla="*/ 61913 w 2358642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58642" h="1022351">
                <a:moveTo>
                  <a:pt x="61913" y="0"/>
                </a:moveTo>
                <a:lnTo>
                  <a:pt x="2358642" y="0"/>
                </a:lnTo>
                <a:lnTo>
                  <a:pt x="2358642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993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9BE238-BFBE-4316-7FD0-48AC9CA3B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Welcome!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65205C-997E-FF46-3B42-3372CD6454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 teach full time in year 1- Monday to Friday. </a:t>
            </a:r>
          </a:p>
          <a:p>
            <a:endParaRPr lang="en-GB" dirty="0"/>
          </a:p>
          <a:p>
            <a:r>
              <a:rPr lang="en-GB" dirty="0"/>
              <a:t>My PPA afternoon is on a </a:t>
            </a:r>
            <a:r>
              <a:rPr lang="en-GB" b="1" u="sng" dirty="0"/>
              <a:t>Wednesday</a:t>
            </a:r>
            <a:r>
              <a:rPr lang="en-GB" dirty="0"/>
              <a:t>- the children will be taught </a:t>
            </a:r>
            <a:r>
              <a:rPr lang="en-GB" b="1" u="sng" dirty="0"/>
              <a:t>P.E </a:t>
            </a:r>
            <a:r>
              <a:rPr lang="en-GB" dirty="0"/>
              <a:t>by Mrs Goddard or Mrs Callahan- deputy headteacher/year 2 teacher. </a:t>
            </a:r>
          </a:p>
          <a:p>
            <a:endParaRPr lang="en-GB" dirty="0"/>
          </a:p>
          <a:p>
            <a:r>
              <a:rPr lang="en-GB" dirty="0"/>
              <a:t>If you need to speak during this time, then please message on dojo.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98115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F1AAEE-F1DB-F861-80FA-C0FBDCA33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>
            <a:normAutofit/>
          </a:bodyPr>
          <a:lstStyle/>
          <a:p>
            <a:r>
              <a:rPr lang="en-GB" u="sng" dirty="0"/>
              <a:t>A bit about me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dog sitting on grass&#10;&#10;AI-generated content may be incorrect.">
            <a:extLst>
              <a:ext uri="{FF2B5EF4-FFF2-40B4-BE49-F238E27FC236}">
                <a16:creationId xmlns:a16="http://schemas.microsoft.com/office/drawing/2014/main" id="{DEA940C9-58BF-3F80-0543-D2A0BAEEDF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403" y="511293"/>
            <a:ext cx="3186939" cy="5665670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2FF1D8-FDCC-21AF-5024-24C6C0C52A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4962" y="1984443"/>
            <a:ext cx="5458838" cy="4192520"/>
          </a:xfrm>
        </p:spPr>
        <p:txBody>
          <a:bodyPr>
            <a:normAutofit/>
          </a:bodyPr>
          <a:lstStyle/>
          <a:p>
            <a:r>
              <a:rPr lang="en-GB" sz="2200"/>
              <a:t>Mansfield was my local town growing up and I went to college at ‘West Notts’. </a:t>
            </a:r>
          </a:p>
          <a:p>
            <a:endParaRPr lang="en-GB" sz="2200"/>
          </a:p>
          <a:p>
            <a:r>
              <a:rPr lang="en-GB" sz="2200"/>
              <a:t>My family are local to the area.</a:t>
            </a:r>
          </a:p>
          <a:p>
            <a:endParaRPr lang="en-GB" sz="2200"/>
          </a:p>
          <a:p>
            <a:r>
              <a:rPr lang="en-GB" sz="2200"/>
              <a:t>I have a dog at home- called Dougie. </a:t>
            </a:r>
          </a:p>
          <a:p>
            <a:endParaRPr lang="en-GB" sz="2200"/>
          </a:p>
          <a:p>
            <a:r>
              <a:rPr lang="en-GB" sz="2200"/>
              <a:t>I have always taught within Key Stage One- at several different schools, with lots of different children. </a:t>
            </a: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1901C296-89B5-4A2B-EB1F-4DA463A751FC}"/>
                  </a:ext>
                </a:extLst>
              </p14:cNvPr>
              <p14:cNvContentPartPr/>
              <p14:nvPr/>
            </p14:nvContentPartPr>
            <p14:xfrm>
              <a:off x="3336171" y="4211945"/>
              <a:ext cx="242280" cy="2952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1901C296-89B5-4A2B-EB1F-4DA463A751F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282171" y="4103945"/>
                <a:ext cx="349920" cy="245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8BA1DE01-6667-0A94-494E-AA1A69B6A2C2}"/>
                  </a:ext>
                </a:extLst>
              </p14:cNvPr>
              <p14:cNvContentPartPr/>
              <p14:nvPr/>
            </p14:nvContentPartPr>
            <p14:xfrm>
              <a:off x="3355971" y="4209785"/>
              <a:ext cx="231120" cy="6084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8BA1DE01-6667-0A94-494E-AA1A69B6A2C2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302331" y="4102145"/>
                <a:ext cx="338760" cy="276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C309C47D-5FE1-6966-D041-AC1E31713362}"/>
                  </a:ext>
                </a:extLst>
              </p14:cNvPr>
              <p14:cNvContentPartPr/>
              <p14:nvPr/>
            </p14:nvContentPartPr>
            <p14:xfrm>
              <a:off x="3291817" y="4177308"/>
              <a:ext cx="348120" cy="176760"/>
            </p14:xfrm>
          </p:contentPart>
        </mc:Choice>
        <mc:Fallback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C309C47D-5FE1-6966-D041-AC1E31713362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256177" y="4141668"/>
                <a:ext cx="419760" cy="248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DA4AE6DC-5DF8-32B0-A1E1-CBD90FDC9E17}"/>
                  </a:ext>
                </a:extLst>
              </p14:cNvPr>
              <p14:cNvContentPartPr/>
              <p14:nvPr/>
            </p14:nvContentPartPr>
            <p14:xfrm>
              <a:off x="3293617" y="4166508"/>
              <a:ext cx="360" cy="91440"/>
            </p14:xfrm>
          </p:contentPart>
        </mc:Choice>
        <mc:Fallback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DA4AE6DC-5DF8-32B0-A1E1-CBD90FDC9E17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3257617" y="4130868"/>
                <a:ext cx="72000" cy="163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06066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20000"/>
                <a:lumOff val="8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006AB9-3135-48CB-9A1C-E2C385CBE7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8648"/>
            <a:ext cx="10515600" cy="1325563"/>
          </a:xfrm>
        </p:spPr>
        <p:txBody>
          <a:bodyPr/>
          <a:lstStyle/>
          <a:p>
            <a:pPr algn="ctr"/>
            <a:r>
              <a:rPr lang="en-GB" u="sng" dirty="0"/>
              <a:t>A Day in Year One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5C2BDBC-BA60-11C7-D3DC-CD757D4919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1454225"/>
              </p:ext>
            </p:extLst>
          </p:nvPr>
        </p:nvGraphicFramePr>
        <p:xfrm>
          <a:off x="1949245" y="1305756"/>
          <a:ext cx="8763000" cy="26517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52600">
                  <a:extLst>
                    <a:ext uri="{9D8B030D-6E8A-4147-A177-3AD203B41FA5}">
                      <a16:colId xmlns:a16="http://schemas.microsoft.com/office/drawing/2014/main" val="3783834659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68677086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56312527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506304770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7525944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8.40-9.15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9.20-10/ 10-10.30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10.30-10.45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10.45-11.45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11.45-1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56859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Register and Phonics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English</a:t>
                      </a:r>
                    </a:p>
                    <a:p>
                      <a:r>
                        <a:rPr lang="en-GB" dirty="0"/>
                        <a:t>Continuous provision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Handwriting and reading groups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BREAK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Continuous provision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LUNCH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261932"/>
                  </a:ext>
                </a:extLst>
              </a:tr>
            </a:tbl>
          </a:graphicData>
        </a:graphic>
      </p:graphicFrame>
      <p:graphicFrame>
        <p:nvGraphicFramePr>
          <p:cNvPr id="5" name="Content Placeholder 3">
            <a:extLst>
              <a:ext uri="{FF2B5EF4-FFF2-40B4-BE49-F238E27FC236}">
                <a16:creationId xmlns:a16="http://schemas.microsoft.com/office/drawing/2014/main" id="{47F3C884-F6F8-E53A-EC22-DBCDCC90440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9674699"/>
              </p:ext>
            </p:extLst>
          </p:nvPr>
        </p:nvGraphicFramePr>
        <p:xfrm>
          <a:off x="1949245" y="4028044"/>
          <a:ext cx="8763000" cy="2738722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460500">
                  <a:extLst>
                    <a:ext uri="{9D8B030D-6E8A-4147-A177-3AD203B41FA5}">
                      <a16:colId xmlns:a16="http://schemas.microsoft.com/office/drawing/2014/main" val="3783834659"/>
                    </a:ext>
                  </a:extLst>
                </a:gridCol>
                <a:gridCol w="1460500">
                  <a:extLst>
                    <a:ext uri="{9D8B030D-6E8A-4147-A177-3AD203B41FA5}">
                      <a16:colId xmlns:a16="http://schemas.microsoft.com/office/drawing/2014/main" val="68677086"/>
                    </a:ext>
                  </a:extLst>
                </a:gridCol>
                <a:gridCol w="1460500">
                  <a:extLst>
                    <a:ext uri="{9D8B030D-6E8A-4147-A177-3AD203B41FA5}">
                      <a16:colId xmlns:a16="http://schemas.microsoft.com/office/drawing/2014/main" val="56312527"/>
                    </a:ext>
                  </a:extLst>
                </a:gridCol>
                <a:gridCol w="1460500">
                  <a:extLst>
                    <a:ext uri="{9D8B030D-6E8A-4147-A177-3AD203B41FA5}">
                      <a16:colId xmlns:a16="http://schemas.microsoft.com/office/drawing/2014/main" val="2506304770"/>
                    </a:ext>
                  </a:extLst>
                </a:gridCol>
                <a:gridCol w="1460500">
                  <a:extLst>
                    <a:ext uri="{9D8B030D-6E8A-4147-A177-3AD203B41FA5}">
                      <a16:colId xmlns:a16="http://schemas.microsoft.com/office/drawing/2014/main" val="1752594424"/>
                    </a:ext>
                  </a:extLst>
                </a:gridCol>
                <a:gridCol w="1460500">
                  <a:extLst>
                    <a:ext uri="{9D8B030D-6E8A-4147-A177-3AD203B41FA5}">
                      <a16:colId xmlns:a16="http://schemas.microsoft.com/office/drawing/2014/main" val="476871159"/>
                    </a:ext>
                  </a:extLst>
                </a:gridCol>
              </a:tblGrid>
              <a:tr h="452722">
                <a:tc>
                  <a:txBody>
                    <a:bodyPr/>
                    <a:lstStyle/>
                    <a:p>
                      <a:r>
                        <a:rPr lang="en-GB" dirty="0"/>
                        <a:t>1-1.10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1.10-2.15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2.15-2.30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2.30-2.45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2.45-3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3-3.15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5685901"/>
                  </a:ext>
                </a:extLst>
              </a:tr>
              <a:tr h="1812399">
                <a:tc>
                  <a:txBody>
                    <a:bodyPr/>
                    <a:lstStyle/>
                    <a:p>
                      <a:r>
                        <a:rPr lang="en-GB" dirty="0"/>
                        <a:t>Register and yoga/meditation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 (History, Science, Geography)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And Continuous provision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BREAK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Assembly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Story and home time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26193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C6F14C1-9DFD-29FC-65F7-171461DEB14D}"/>
              </a:ext>
            </a:extLst>
          </p:cNvPr>
          <p:cNvSpPr txBox="1"/>
          <p:nvPr/>
        </p:nvSpPr>
        <p:spPr>
          <a:xfrm>
            <a:off x="235975" y="2184933"/>
            <a:ext cx="1642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Morning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2F28E53-3202-7C58-E968-3B6CD6D1727F}"/>
              </a:ext>
            </a:extLst>
          </p:cNvPr>
          <p:cNvSpPr txBox="1"/>
          <p:nvPr/>
        </p:nvSpPr>
        <p:spPr>
          <a:xfrm>
            <a:off x="120445" y="4864224"/>
            <a:ext cx="18734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/>
              <a:t>Afternoon</a:t>
            </a:r>
          </a:p>
        </p:txBody>
      </p:sp>
    </p:spTree>
    <p:extLst>
      <p:ext uri="{BB962C8B-B14F-4D97-AF65-F5344CB8AC3E}">
        <p14:creationId xmlns:p14="http://schemas.microsoft.com/office/powerpoint/2010/main" val="3106489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7" name="Rectangle 2056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8345AD-47DF-A6D4-1A78-605EE2954F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2583" y="501651"/>
            <a:ext cx="4434720" cy="1716255"/>
          </a:xfrm>
        </p:spPr>
        <p:txBody>
          <a:bodyPr anchor="b">
            <a:normAutofit/>
          </a:bodyPr>
          <a:lstStyle/>
          <a:p>
            <a:r>
              <a:rPr lang="en-GB" sz="5600" u="sng"/>
              <a:t>Curriculum coverage</a:t>
            </a:r>
          </a:p>
        </p:txBody>
      </p:sp>
      <p:sp>
        <p:nvSpPr>
          <p:cNvPr id="2059" name="Rectangle 2058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 descr="Self Assessment Marking Stickers - Set 3">
            <a:extLst>
              <a:ext uri="{FF2B5EF4-FFF2-40B4-BE49-F238E27FC236}">
                <a16:creationId xmlns:a16="http://schemas.microsoft.com/office/drawing/2014/main" id="{630E0854-4BDC-11A4-9689-409E84DA0C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93" b="8"/>
          <a:stretch>
            <a:fillRect/>
          </a:stretch>
        </p:blipFill>
        <p:spPr bwMode="auto">
          <a:xfrm>
            <a:off x="279143" y="299509"/>
            <a:ext cx="2456683" cy="2509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117E4F4-52DE-E8E7-FA8E-ED151E85B18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85" r="2" b="2"/>
          <a:stretch>
            <a:fillRect/>
          </a:stretch>
        </p:blipFill>
        <p:spPr>
          <a:xfrm>
            <a:off x="3044085" y="299509"/>
            <a:ext cx="2456683" cy="25090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68FAE12-85D1-9758-F5C2-F6AC70F49CA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635"/>
          <a:stretch>
            <a:fillRect/>
          </a:stretch>
        </p:blipFill>
        <p:spPr>
          <a:xfrm>
            <a:off x="279143" y="3108025"/>
            <a:ext cx="5221625" cy="345046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ED1477-0703-B188-5F98-6A841FF68C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2583" y="2645922"/>
            <a:ext cx="4434721" cy="3710427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000" b="1" u="sng">
                <a:solidFill>
                  <a:schemeClr val="tx1">
                    <a:alpha val="80000"/>
                  </a:schemeClr>
                </a:solidFill>
              </a:rPr>
              <a:t>English</a:t>
            </a:r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- basic sentence structure, capital letters, full stops, simple conjunctions (and because but).</a:t>
            </a:r>
          </a:p>
          <a:p>
            <a:pPr marL="0" indent="0">
              <a:buNone/>
            </a:pPr>
            <a:endParaRPr lang="en-GB" sz="2000">
              <a:solidFill>
                <a:schemeClr val="tx1">
                  <a:alpha val="80000"/>
                </a:schemeClr>
              </a:solidFill>
            </a:endParaRPr>
          </a:p>
          <a:p>
            <a:pPr marL="0" indent="0">
              <a:buNone/>
            </a:pPr>
            <a:r>
              <a:rPr lang="en-GB" sz="2000" b="1" u="sng">
                <a:solidFill>
                  <a:schemeClr val="tx1">
                    <a:alpha val="80000"/>
                  </a:schemeClr>
                </a:solidFill>
              </a:rPr>
              <a:t>Maths</a:t>
            </a:r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- numbers to 100, addition, subtraction, multiple groups, sharing. Measuring, fact families (7+3=10 10-3=7).</a:t>
            </a:r>
          </a:p>
          <a:p>
            <a:pPr marL="0" indent="0">
              <a:buNone/>
            </a:pPr>
            <a:endParaRPr lang="en-GB" sz="2000">
              <a:solidFill>
                <a:schemeClr val="tx1">
                  <a:alpha val="80000"/>
                </a:schemeClr>
              </a:solidFill>
            </a:endParaRPr>
          </a:p>
          <a:p>
            <a:pPr marL="0" indent="0">
              <a:buNone/>
            </a:pPr>
            <a:r>
              <a:rPr lang="en-GB" sz="2000" b="1" u="sng">
                <a:solidFill>
                  <a:schemeClr val="tx1">
                    <a:alpha val="80000"/>
                  </a:schemeClr>
                </a:solidFill>
              </a:rPr>
              <a:t>Science</a:t>
            </a:r>
            <a:r>
              <a:rPr lang="en-GB" sz="2000">
                <a:solidFill>
                  <a:schemeClr val="tx1">
                    <a:alpha val="80000"/>
                  </a:schemeClr>
                </a:solidFill>
              </a:rPr>
              <a:t>- human body, animal groups, materials and plants.</a:t>
            </a:r>
          </a:p>
        </p:txBody>
      </p:sp>
      <p:cxnSp>
        <p:nvCxnSpPr>
          <p:cNvPr id="2061" name="Straight Connector 2060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48859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7" name="Rectangle 1036">
            <a:extLst>
              <a:ext uri="{FF2B5EF4-FFF2-40B4-BE49-F238E27FC236}">
                <a16:creationId xmlns:a16="http://schemas.microsoft.com/office/drawing/2014/main" id="{12C63567-9A18-430B-817B-152D609F57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A27739-707D-4E27-06DE-A2A2372AB9B0}"/>
              </a:ext>
            </a:extLst>
          </p:cNvPr>
          <p:cNvSpPr txBox="1"/>
          <p:nvPr/>
        </p:nvSpPr>
        <p:spPr>
          <a:xfrm>
            <a:off x="6373698" y="-99344"/>
            <a:ext cx="4789763" cy="1662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More information</a:t>
            </a:r>
          </a:p>
        </p:txBody>
      </p:sp>
      <p:pic>
        <p:nvPicPr>
          <p:cNvPr id="1028" name="Picture 4" descr="Duck Waterproof Jacket in Yellow | JoJo Maman Bébé">
            <a:extLst>
              <a:ext uri="{FF2B5EF4-FFF2-40B4-BE49-F238E27FC236}">
                <a16:creationId xmlns:a16="http://schemas.microsoft.com/office/drawing/2014/main" id="{844F990E-4D05-69F6-3CD8-831F6FCECD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9" r="-3" b="-3"/>
          <a:stretch>
            <a:fillRect/>
          </a:stretch>
        </p:blipFill>
        <p:spPr bwMode="auto">
          <a:xfrm>
            <a:off x="20" y="10"/>
            <a:ext cx="3003103" cy="3912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ading &amp; phonics | Smannell &amp; Enham">
            <a:extLst>
              <a:ext uri="{FF2B5EF4-FFF2-40B4-BE49-F238E27FC236}">
                <a16:creationId xmlns:a16="http://schemas.microsoft.com/office/drawing/2014/main" id="{8A79870E-1B56-97E1-12BB-87C231FF7E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250" r="-3" b="20444"/>
          <a:stretch>
            <a:fillRect/>
          </a:stretch>
        </p:blipFill>
        <p:spPr bwMode="auto">
          <a:xfrm>
            <a:off x="3180257" y="10"/>
            <a:ext cx="3016307" cy="2223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Little Wandle Phonics Scheme | Colegios Británicos">
            <a:extLst>
              <a:ext uri="{FF2B5EF4-FFF2-40B4-BE49-F238E27FC236}">
                <a16:creationId xmlns:a16="http://schemas.microsoft.com/office/drawing/2014/main" id="{43B62FEF-748A-C28C-71A0-826FCB02CE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0" r="5562"/>
          <a:stretch>
            <a:fillRect/>
          </a:stretch>
        </p:blipFill>
        <p:spPr bwMode="auto">
          <a:xfrm>
            <a:off x="-1" y="4079988"/>
            <a:ext cx="3003123" cy="277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085289B-BBA4-7FB3-0F2E-1DCB58D972F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966" r="6" b="22621"/>
          <a:stretch>
            <a:fillRect/>
          </a:stretch>
        </p:blipFill>
        <p:spPr>
          <a:xfrm>
            <a:off x="3180256" y="2395057"/>
            <a:ext cx="3016307" cy="2055326"/>
          </a:xfrm>
          <a:prstGeom prst="rect">
            <a:avLst/>
          </a:prstGeom>
        </p:spPr>
      </p:pic>
      <p:pic>
        <p:nvPicPr>
          <p:cNvPr id="1026" name="Picture 2" descr="Tommy Hilfiger | Logo T-Shirt and ...">
            <a:extLst>
              <a:ext uri="{FF2B5EF4-FFF2-40B4-BE49-F238E27FC236}">
                <a16:creationId xmlns:a16="http://schemas.microsoft.com/office/drawing/2014/main" id="{3BBD555B-A122-0473-CC5F-FC4DFF1121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09" r="1" b="1"/>
          <a:stretch>
            <a:fillRect/>
          </a:stretch>
        </p:blipFill>
        <p:spPr bwMode="auto">
          <a:xfrm>
            <a:off x="3180257" y="4629236"/>
            <a:ext cx="3016307" cy="2228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211C2-2716-CA8C-244B-28341A86F3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6563" y="1386224"/>
            <a:ext cx="5761055" cy="5305978"/>
          </a:xfrm>
        </p:spPr>
        <p:txBody>
          <a:bodyPr vert="horz" lIns="91440" tIns="45720" rIns="91440" bIns="45720" rtlCol="0">
            <a:noAutofit/>
          </a:bodyPr>
          <a:lstStyle/>
          <a:p>
            <a:pPr marL="0"/>
            <a:r>
              <a:rPr lang="en-US" sz="1500" b="1" u="sng" dirty="0"/>
              <a:t>P.E- Wednesday afternoons</a:t>
            </a:r>
          </a:p>
          <a:p>
            <a:r>
              <a:rPr lang="en-US" sz="1500" dirty="0"/>
              <a:t>No earrings/jewelry, long hair tied up, white top and black shorts/joggers/leggings and trainers. </a:t>
            </a:r>
          </a:p>
          <a:p>
            <a:endParaRPr lang="en-US" sz="1500" dirty="0"/>
          </a:p>
          <a:p>
            <a:r>
              <a:rPr lang="en-US" sz="1500" dirty="0"/>
              <a:t>Please bring wellies in for OPAL play- and sensible coat (waterproof). </a:t>
            </a:r>
          </a:p>
          <a:p>
            <a:endParaRPr lang="en-US" sz="1500" dirty="0"/>
          </a:p>
          <a:p>
            <a:r>
              <a:rPr lang="en-US" sz="1500" dirty="0"/>
              <a:t>No toys in school, please keep these at home unless previously agreed.</a:t>
            </a:r>
          </a:p>
          <a:p>
            <a:endParaRPr lang="en-US" sz="1500" dirty="0"/>
          </a:p>
          <a:p>
            <a:r>
              <a:rPr lang="en-US" sz="1500" dirty="0"/>
              <a:t>Named uniform- please write your child’s name in their jumpers/cardigans/coats.</a:t>
            </a:r>
          </a:p>
          <a:p>
            <a:endParaRPr lang="en-US" sz="1500" dirty="0"/>
          </a:p>
          <a:p>
            <a:r>
              <a:rPr lang="en-US" sz="1500" dirty="0"/>
              <a:t>Homework- </a:t>
            </a:r>
            <a:r>
              <a:rPr lang="en-US" sz="1500" dirty="0" err="1"/>
              <a:t>Maths</a:t>
            </a:r>
            <a:r>
              <a:rPr lang="en-US" sz="1500" dirty="0"/>
              <a:t> based, Thursday’s it will be sent home in your child’s bag.</a:t>
            </a:r>
          </a:p>
          <a:p>
            <a:endParaRPr lang="en-US" sz="1500" dirty="0"/>
          </a:p>
          <a:p>
            <a:r>
              <a:rPr lang="en-US" sz="1500" dirty="0"/>
              <a:t>Reading books- Little Wandle- Wednesday- Wednesday swapped weekly (unless not possible) missing books do require a payment.</a:t>
            </a:r>
          </a:p>
        </p:txBody>
      </p:sp>
    </p:spTree>
    <p:extLst>
      <p:ext uri="{BB962C8B-B14F-4D97-AF65-F5344CB8AC3E}">
        <p14:creationId xmlns:p14="http://schemas.microsoft.com/office/powerpoint/2010/main" val="12659816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340</Words>
  <Application>Microsoft Office PowerPoint</Application>
  <PresentationFormat>Widescreen</PresentationFormat>
  <Paragraphs>67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Aptos Display</vt:lpstr>
      <vt:lpstr>Arial</vt:lpstr>
      <vt:lpstr>Calibri</vt:lpstr>
      <vt:lpstr>Office Theme</vt:lpstr>
      <vt:lpstr>Meet the Teacher!</vt:lpstr>
      <vt:lpstr>Welcome!</vt:lpstr>
      <vt:lpstr>A bit about me</vt:lpstr>
      <vt:lpstr>A Day in Year One</vt:lpstr>
      <vt:lpstr>Curriculum coverage</vt:lpstr>
      <vt:lpstr>PowerPoint Presentation</vt:lpstr>
    </vt:vector>
  </TitlesOfParts>
  <Company>King Edward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Sheryl Smedley</dc:creator>
  <cp:lastModifiedBy>Sheryl Smedley</cp:lastModifiedBy>
  <cp:revision>1</cp:revision>
  <dcterms:created xsi:type="dcterms:W3CDTF">2025-08-20T09:00:42Z</dcterms:created>
  <dcterms:modified xsi:type="dcterms:W3CDTF">2025-08-20T09:34:11Z</dcterms:modified>
</cp:coreProperties>
</file>