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305" r:id="rId5"/>
    <p:sldId id="356" r:id="rId6"/>
    <p:sldId id="362" r:id="rId7"/>
    <p:sldId id="357" r:id="rId8"/>
    <p:sldId id="365" r:id="rId9"/>
    <p:sldId id="358" r:id="rId10"/>
    <p:sldId id="364" r:id="rId11"/>
    <p:sldId id="360" r:id="rId12"/>
    <p:sldId id="361" r:id="rId13"/>
    <p:sldId id="338" r:id="rId14"/>
    <p:sldId id="355" r:id="rId15"/>
    <p:sldId id="363" r:id="rId16"/>
    <p:sldId id="367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CA5F60F-D7CD-45AF-BFE0-E4B1D1F2E77B}" v="93" dt="2025-09-11T11:03:59.59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86" y="17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eisha Ward" userId="05697089-7f4f-4e62-b72f-7914dcff4c20" providerId="ADAL" clId="{A5A8FCE5-994D-417A-AA3E-5D5258D211EC}"/>
    <pc:docChg chg="custSel addSld delSld modSld sldOrd modMainMaster">
      <pc:chgData name="Keisha Ward" userId="05697089-7f4f-4e62-b72f-7914dcff4c20" providerId="ADAL" clId="{A5A8FCE5-994D-417A-AA3E-5D5258D211EC}" dt="2025-09-10T08:51:35.481" v="326" actId="20577"/>
      <pc:docMkLst>
        <pc:docMk/>
      </pc:docMkLst>
      <pc:sldChg chg="setBg">
        <pc:chgData name="Keisha Ward" userId="05697089-7f4f-4e62-b72f-7914dcff4c20" providerId="ADAL" clId="{A5A8FCE5-994D-417A-AA3E-5D5258D211EC}" dt="2025-09-10T08:37:50.340" v="0"/>
        <pc:sldMkLst>
          <pc:docMk/>
          <pc:sldMk cId="0" sldId="305"/>
        </pc:sldMkLst>
      </pc:sldChg>
      <pc:sldChg chg="setBg">
        <pc:chgData name="Keisha Ward" userId="05697089-7f4f-4e62-b72f-7914dcff4c20" providerId="ADAL" clId="{A5A8FCE5-994D-417A-AA3E-5D5258D211EC}" dt="2025-09-10T08:37:50.340" v="0"/>
        <pc:sldMkLst>
          <pc:docMk/>
          <pc:sldMk cId="0" sldId="338"/>
        </pc:sldMkLst>
      </pc:sldChg>
      <pc:sldChg chg="setBg">
        <pc:chgData name="Keisha Ward" userId="05697089-7f4f-4e62-b72f-7914dcff4c20" providerId="ADAL" clId="{A5A8FCE5-994D-417A-AA3E-5D5258D211EC}" dt="2025-09-10T08:37:50.340" v="0"/>
        <pc:sldMkLst>
          <pc:docMk/>
          <pc:sldMk cId="0" sldId="355"/>
        </pc:sldMkLst>
      </pc:sldChg>
      <pc:sldChg chg="setBg">
        <pc:chgData name="Keisha Ward" userId="05697089-7f4f-4e62-b72f-7914dcff4c20" providerId="ADAL" clId="{A5A8FCE5-994D-417A-AA3E-5D5258D211EC}" dt="2025-09-10T08:37:50.340" v="0"/>
        <pc:sldMkLst>
          <pc:docMk/>
          <pc:sldMk cId="0" sldId="356"/>
        </pc:sldMkLst>
      </pc:sldChg>
      <pc:sldChg chg="setBg">
        <pc:chgData name="Keisha Ward" userId="05697089-7f4f-4e62-b72f-7914dcff4c20" providerId="ADAL" clId="{A5A8FCE5-994D-417A-AA3E-5D5258D211EC}" dt="2025-09-10T08:37:50.340" v="0"/>
        <pc:sldMkLst>
          <pc:docMk/>
          <pc:sldMk cId="0" sldId="357"/>
        </pc:sldMkLst>
      </pc:sldChg>
      <pc:sldChg chg="setBg">
        <pc:chgData name="Keisha Ward" userId="05697089-7f4f-4e62-b72f-7914dcff4c20" providerId="ADAL" clId="{A5A8FCE5-994D-417A-AA3E-5D5258D211EC}" dt="2025-09-10T08:37:50.340" v="0"/>
        <pc:sldMkLst>
          <pc:docMk/>
          <pc:sldMk cId="0" sldId="358"/>
        </pc:sldMkLst>
      </pc:sldChg>
      <pc:sldChg chg="setBg">
        <pc:chgData name="Keisha Ward" userId="05697089-7f4f-4e62-b72f-7914dcff4c20" providerId="ADAL" clId="{A5A8FCE5-994D-417A-AA3E-5D5258D211EC}" dt="2025-09-10T08:37:50.340" v="0"/>
        <pc:sldMkLst>
          <pc:docMk/>
          <pc:sldMk cId="0" sldId="360"/>
        </pc:sldMkLst>
      </pc:sldChg>
      <pc:sldChg chg="setBg">
        <pc:chgData name="Keisha Ward" userId="05697089-7f4f-4e62-b72f-7914dcff4c20" providerId="ADAL" clId="{A5A8FCE5-994D-417A-AA3E-5D5258D211EC}" dt="2025-09-10T08:37:50.340" v="0"/>
        <pc:sldMkLst>
          <pc:docMk/>
          <pc:sldMk cId="0" sldId="361"/>
        </pc:sldMkLst>
      </pc:sldChg>
      <pc:sldChg chg="modSp mod ord setBg">
        <pc:chgData name="Keisha Ward" userId="05697089-7f4f-4e62-b72f-7914dcff4c20" providerId="ADAL" clId="{A5A8FCE5-994D-417A-AA3E-5D5258D211EC}" dt="2025-09-10T08:43:57.811" v="15" actId="20577"/>
        <pc:sldMkLst>
          <pc:docMk/>
          <pc:sldMk cId="0" sldId="362"/>
        </pc:sldMkLst>
        <pc:spChg chg="mod">
          <ac:chgData name="Keisha Ward" userId="05697089-7f4f-4e62-b72f-7914dcff4c20" providerId="ADAL" clId="{A5A8FCE5-994D-417A-AA3E-5D5258D211EC}" dt="2025-09-10T08:43:57.811" v="15" actId="20577"/>
          <ac:spMkLst>
            <pc:docMk/>
            <pc:sldMk cId="0" sldId="362"/>
            <ac:spMk id="3" creationId="{C4E5A144-42D6-2C66-720C-BF50ACFD8219}"/>
          </ac:spMkLst>
        </pc:spChg>
      </pc:sldChg>
      <pc:sldChg chg="modSp mod setBg">
        <pc:chgData name="Keisha Ward" userId="05697089-7f4f-4e62-b72f-7914dcff4c20" providerId="ADAL" clId="{A5A8FCE5-994D-417A-AA3E-5D5258D211EC}" dt="2025-09-10T08:51:35.481" v="326" actId="20577"/>
        <pc:sldMkLst>
          <pc:docMk/>
          <pc:sldMk cId="0" sldId="363"/>
        </pc:sldMkLst>
        <pc:spChg chg="mod">
          <ac:chgData name="Keisha Ward" userId="05697089-7f4f-4e62-b72f-7914dcff4c20" providerId="ADAL" clId="{A5A8FCE5-994D-417A-AA3E-5D5258D211EC}" dt="2025-09-10T08:51:35.481" v="326" actId="20577"/>
          <ac:spMkLst>
            <pc:docMk/>
            <pc:sldMk cId="0" sldId="363"/>
            <ac:spMk id="17411" creationId="{847FC7B2-8580-EEC6-FA20-2F789FE26CF1}"/>
          </ac:spMkLst>
        </pc:spChg>
      </pc:sldChg>
      <pc:sldChg chg="setBg">
        <pc:chgData name="Keisha Ward" userId="05697089-7f4f-4e62-b72f-7914dcff4c20" providerId="ADAL" clId="{A5A8FCE5-994D-417A-AA3E-5D5258D211EC}" dt="2025-09-10T08:37:50.340" v="0"/>
        <pc:sldMkLst>
          <pc:docMk/>
          <pc:sldMk cId="568876620" sldId="364"/>
        </pc:sldMkLst>
      </pc:sldChg>
      <pc:sldChg chg="addSp delSp modSp add mod ord">
        <pc:chgData name="Keisha Ward" userId="05697089-7f4f-4e62-b72f-7914dcff4c20" providerId="ADAL" clId="{A5A8FCE5-994D-417A-AA3E-5D5258D211EC}" dt="2025-09-10T08:50:20.641" v="242" actId="403"/>
        <pc:sldMkLst>
          <pc:docMk/>
          <pc:sldMk cId="166015007" sldId="365"/>
        </pc:sldMkLst>
        <pc:spChg chg="mod">
          <ac:chgData name="Keisha Ward" userId="05697089-7f4f-4e62-b72f-7914dcff4c20" providerId="ADAL" clId="{A5A8FCE5-994D-417A-AA3E-5D5258D211EC}" dt="2025-09-10T08:50:20.641" v="242" actId="403"/>
          <ac:spMkLst>
            <pc:docMk/>
            <pc:sldMk cId="166015007" sldId="365"/>
            <ac:spMk id="3" creationId="{F28880FC-E292-1350-50B2-C3C2DDA437AE}"/>
          </ac:spMkLst>
        </pc:spChg>
        <pc:spChg chg="del mod">
          <ac:chgData name="Keisha Ward" userId="05697089-7f4f-4e62-b72f-7914dcff4c20" providerId="ADAL" clId="{A5A8FCE5-994D-417A-AA3E-5D5258D211EC}" dt="2025-09-10T08:45:44.032" v="30" actId="478"/>
          <ac:spMkLst>
            <pc:docMk/>
            <pc:sldMk cId="166015007" sldId="365"/>
            <ac:spMk id="15362" creationId="{75B013E7-4BFE-2C13-D186-CB9A153DB45B}"/>
          </ac:spMkLst>
        </pc:spChg>
        <pc:picChg chg="add mod">
          <ac:chgData name="Keisha Ward" userId="05697089-7f4f-4e62-b72f-7914dcff4c20" providerId="ADAL" clId="{A5A8FCE5-994D-417A-AA3E-5D5258D211EC}" dt="2025-09-10T08:47:52.443" v="236" actId="1076"/>
          <ac:picMkLst>
            <pc:docMk/>
            <pc:sldMk cId="166015007" sldId="365"/>
            <ac:picMk id="2" creationId="{28BC914F-C020-7B7C-217C-0F493A11019C}"/>
          </ac:picMkLst>
        </pc:picChg>
        <pc:picChg chg="add mod">
          <ac:chgData name="Keisha Ward" userId="05697089-7f4f-4e62-b72f-7914dcff4c20" providerId="ADAL" clId="{A5A8FCE5-994D-417A-AA3E-5D5258D211EC}" dt="2025-09-10T08:49:37.573" v="240" actId="1076"/>
          <ac:picMkLst>
            <pc:docMk/>
            <pc:sldMk cId="166015007" sldId="365"/>
            <ac:picMk id="5" creationId="{A7F1062F-A673-4B88-0A9E-3E8428149586}"/>
          </ac:picMkLst>
        </pc:picChg>
        <pc:picChg chg="add mod">
          <ac:chgData name="Keisha Ward" userId="05697089-7f4f-4e62-b72f-7914dcff4c20" providerId="ADAL" clId="{A5A8FCE5-994D-417A-AA3E-5D5258D211EC}" dt="2025-09-10T08:47:50.294" v="235" actId="1076"/>
          <ac:picMkLst>
            <pc:docMk/>
            <pc:sldMk cId="166015007" sldId="365"/>
            <ac:picMk id="1026" creationId="{9B5BA3EE-02D0-962C-888E-E90D450877C0}"/>
          </ac:picMkLst>
        </pc:picChg>
        <pc:picChg chg="del">
          <ac:chgData name="Keisha Ward" userId="05697089-7f4f-4e62-b72f-7914dcff4c20" providerId="ADAL" clId="{A5A8FCE5-994D-417A-AA3E-5D5258D211EC}" dt="2025-09-10T08:45:22.101" v="27" actId="478"/>
          <ac:picMkLst>
            <pc:docMk/>
            <pc:sldMk cId="166015007" sldId="365"/>
            <ac:picMk id="15364" creationId="{840D2555-D25B-F49B-3F64-F038F74112A2}"/>
          </ac:picMkLst>
        </pc:picChg>
      </pc:sldChg>
      <pc:sldChg chg="new del setBg">
        <pc:chgData name="Keisha Ward" userId="05697089-7f4f-4e62-b72f-7914dcff4c20" providerId="ADAL" clId="{A5A8FCE5-994D-417A-AA3E-5D5258D211EC}" dt="2025-09-10T08:45:02.708" v="21" actId="47"/>
        <pc:sldMkLst>
          <pc:docMk/>
          <pc:sldMk cId="3710401714" sldId="365"/>
        </pc:sldMkLst>
      </pc:sldChg>
      <pc:sldMasterChg chg="setBg modSldLayout">
        <pc:chgData name="Keisha Ward" userId="05697089-7f4f-4e62-b72f-7914dcff4c20" providerId="ADAL" clId="{A5A8FCE5-994D-417A-AA3E-5D5258D211EC}" dt="2025-09-10T08:44:58.135" v="20"/>
        <pc:sldMasterMkLst>
          <pc:docMk/>
          <pc:sldMasterMk cId="760053968" sldId="2147483648"/>
        </pc:sldMasterMkLst>
        <pc:sldLayoutChg chg="setBg">
          <pc:chgData name="Keisha Ward" userId="05697089-7f4f-4e62-b72f-7914dcff4c20" providerId="ADAL" clId="{A5A8FCE5-994D-417A-AA3E-5D5258D211EC}" dt="2025-09-10T08:44:58.135" v="20"/>
          <pc:sldLayoutMkLst>
            <pc:docMk/>
            <pc:sldMasterMk cId="760053968" sldId="2147483648"/>
            <pc:sldLayoutMk cId="2363041783" sldId="2147483649"/>
          </pc:sldLayoutMkLst>
        </pc:sldLayoutChg>
        <pc:sldLayoutChg chg="setBg">
          <pc:chgData name="Keisha Ward" userId="05697089-7f4f-4e62-b72f-7914dcff4c20" providerId="ADAL" clId="{A5A8FCE5-994D-417A-AA3E-5D5258D211EC}" dt="2025-09-10T08:44:58.135" v="20"/>
          <pc:sldLayoutMkLst>
            <pc:docMk/>
            <pc:sldMasterMk cId="760053968" sldId="2147483648"/>
            <pc:sldLayoutMk cId="1104633175" sldId="2147483650"/>
          </pc:sldLayoutMkLst>
        </pc:sldLayoutChg>
        <pc:sldLayoutChg chg="setBg">
          <pc:chgData name="Keisha Ward" userId="05697089-7f4f-4e62-b72f-7914dcff4c20" providerId="ADAL" clId="{A5A8FCE5-994D-417A-AA3E-5D5258D211EC}" dt="2025-09-10T08:44:58.135" v="20"/>
          <pc:sldLayoutMkLst>
            <pc:docMk/>
            <pc:sldMasterMk cId="760053968" sldId="2147483648"/>
            <pc:sldLayoutMk cId="859152036" sldId="2147483651"/>
          </pc:sldLayoutMkLst>
        </pc:sldLayoutChg>
        <pc:sldLayoutChg chg="setBg">
          <pc:chgData name="Keisha Ward" userId="05697089-7f4f-4e62-b72f-7914dcff4c20" providerId="ADAL" clId="{A5A8FCE5-994D-417A-AA3E-5D5258D211EC}" dt="2025-09-10T08:44:58.135" v="20"/>
          <pc:sldLayoutMkLst>
            <pc:docMk/>
            <pc:sldMasterMk cId="760053968" sldId="2147483648"/>
            <pc:sldLayoutMk cId="2048337793" sldId="2147483652"/>
          </pc:sldLayoutMkLst>
        </pc:sldLayoutChg>
        <pc:sldLayoutChg chg="setBg">
          <pc:chgData name="Keisha Ward" userId="05697089-7f4f-4e62-b72f-7914dcff4c20" providerId="ADAL" clId="{A5A8FCE5-994D-417A-AA3E-5D5258D211EC}" dt="2025-09-10T08:44:58.135" v="20"/>
          <pc:sldLayoutMkLst>
            <pc:docMk/>
            <pc:sldMasterMk cId="760053968" sldId="2147483648"/>
            <pc:sldLayoutMk cId="3832376127" sldId="2147483653"/>
          </pc:sldLayoutMkLst>
        </pc:sldLayoutChg>
        <pc:sldLayoutChg chg="setBg">
          <pc:chgData name="Keisha Ward" userId="05697089-7f4f-4e62-b72f-7914dcff4c20" providerId="ADAL" clId="{A5A8FCE5-994D-417A-AA3E-5D5258D211EC}" dt="2025-09-10T08:44:58.135" v="20"/>
          <pc:sldLayoutMkLst>
            <pc:docMk/>
            <pc:sldMasterMk cId="760053968" sldId="2147483648"/>
            <pc:sldLayoutMk cId="2926834706" sldId="2147483654"/>
          </pc:sldLayoutMkLst>
        </pc:sldLayoutChg>
        <pc:sldLayoutChg chg="setBg">
          <pc:chgData name="Keisha Ward" userId="05697089-7f4f-4e62-b72f-7914dcff4c20" providerId="ADAL" clId="{A5A8FCE5-994D-417A-AA3E-5D5258D211EC}" dt="2025-09-10T08:44:58.135" v="20"/>
          <pc:sldLayoutMkLst>
            <pc:docMk/>
            <pc:sldMasterMk cId="760053968" sldId="2147483648"/>
            <pc:sldLayoutMk cId="3581734881" sldId="2147483655"/>
          </pc:sldLayoutMkLst>
        </pc:sldLayoutChg>
        <pc:sldLayoutChg chg="setBg">
          <pc:chgData name="Keisha Ward" userId="05697089-7f4f-4e62-b72f-7914dcff4c20" providerId="ADAL" clId="{A5A8FCE5-994D-417A-AA3E-5D5258D211EC}" dt="2025-09-10T08:44:58.135" v="20"/>
          <pc:sldLayoutMkLst>
            <pc:docMk/>
            <pc:sldMasterMk cId="760053968" sldId="2147483648"/>
            <pc:sldLayoutMk cId="2998387291" sldId="2147483656"/>
          </pc:sldLayoutMkLst>
        </pc:sldLayoutChg>
        <pc:sldLayoutChg chg="setBg">
          <pc:chgData name="Keisha Ward" userId="05697089-7f4f-4e62-b72f-7914dcff4c20" providerId="ADAL" clId="{A5A8FCE5-994D-417A-AA3E-5D5258D211EC}" dt="2025-09-10T08:44:58.135" v="20"/>
          <pc:sldLayoutMkLst>
            <pc:docMk/>
            <pc:sldMasterMk cId="760053968" sldId="2147483648"/>
            <pc:sldLayoutMk cId="3002373447" sldId="2147483657"/>
          </pc:sldLayoutMkLst>
        </pc:sldLayoutChg>
        <pc:sldLayoutChg chg="setBg">
          <pc:chgData name="Keisha Ward" userId="05697089-7f4f-4e62-b72f-7914dcff4c20" providerId="ADAL" clId="{A5A8FCE5-994D-417A-AA3E-5D5258D211EC}" dt="2025-09-10T08:44:58.135" v="20"/>
          <pc:sldLayoutMkLst>
            <pc:docMk/>
            <pc:sldMasterMk cId="760053968" sldId="2147483648"/>
            <pc:sldLayoutMk cId="3014642011" sldId="2147483658"/>
          </pc:sldLayoutMkLst>
        </pc:sldLayoutChg>
        <pc:sldLayoutChg chg="setBg">
          <pc:chgData name="Keisha Ward" userId="05697089-7f4f-4e62-b72f-7914dcff4c20" providerId="ADAL" clId="{A5A8FCE5-994D-417A-AA3E-5D5258D211EC}" dt="2025-09-10T08:44:58.135" v="20"/>
          <pc:sldLayoutMkLst>
            <pc:docMk/>
            <pc:sldMasterMk cId="760053968" sldId="2147483648"/>
            <pc:sldLayoutMk cId="3825092566" sldId="2147483659"/>
          </pc:sldLayoutMkLst>
        </pc:sldLayoutChg>
      </pc:sldMasterChg>
    </pc:docChg>
  </pc:docChgLst>
  <pc:docChgLst>
    <pc:chgData name="Michael Vere" userId="fc0d9b5e-440d-4a49-9238-929a304f8eb3" providerId="ADAL" clId="{167EC814-C777-43E1-9901-DDF4C83F613C}"/>
    <pc:docChg chg="custSel addSld delSld modSld modMainMaster">
      <pc:chgData name="Michael Vere" userId="fc0d9b5e-440d-4a49-9238-929a304f8eb3" providerId="ADAL" clId="{167EC814-C777-43E1-9901-DDF4C83F613C}" dt="2025-09-11T11:03:59.599" v="1442"/>
      <pc:docMkLst>
        <pc:docMk/>
      </pc:docMkLst>
      <pc:sldChg chg="modSp">
        <pc:chgData name="Michael Vere" userId="fc0d9b5e-440d-4a49-9238-929a304f8eb3" providerId="ADAL" clId="{167EC814-C777-43E1-9901-DDF4C83F613C}" dt="2025-09-11T10:42:54.846" v="81" actId="20577"/>
        <pc:sldMkLst>
          <pc:docMk/>
          <pc:sldMk cId="0" sldId="357"/>
        </pc:sldMkLst>
        <pc:graphicFrameChg chg="mod">
          <ac:chgData name="Michael Vere" userId="fc0d9b5e-440d-4a49-9238-929a304f8eb3" providerId="ADAL" clId="{167EC814-C777-43E1-9901-DDF4C83F613C}" dt="2025-09-11T10:42:54.846" v="81" actId="20577"/>
          <ac:graphicFrameMkLst>
            <pc:docMk/>
            <pc:sldMk cId="0" sldId="357"/>
            <ac:graphicFrameMk id="9221" creationId="{7BA9AD8A-ACE6-41E5-A0C2-DFED42E06F9D}"/>
          </ac:graphicFrameMkLst>
        </pc:graphicFrameChg>
      </pc:sldChg>
      <pc:sldChg chg="addSp delSp modSp mod setBg">
        <pc:chgData name="Michael Vere" userId="fc0d9b5e-440d-4a49-9238-929a304f8eb3" providerId="ADAL" clId="{167EC814-C777-43E1-9901-DDF4C83F613C}" dt="2025-09-11T11:03:59.599" v="1442"/>
        <pc:sldMkLst>
          <pc:docMk/>
          <pc:sldMk cId="0" sldId="363"/>
        </pc:sldMkLst>
        <pc:spChg chg="mod">
          <ac:chgData name="Michael Vere" userId="fc0d9b5e-440d-4a49-9238-929a304f8eb3" providerId="ADAL" clId="{167EC814-C777-43E1-9901-DDF4C83F613C}" dt="2025-09-11T11:02:18.137" v="1438" actId="26606"/>
          <ac:spMkLst>
            <pc:docMk/>
            <pc:sldMk cId="0" sldId="363"/>
            <ac:spMk id="17410" creationId="{27827181-B7DA-8E3C-7D85-CED9F64B10B8}"/>
          </ac:spMkLst>
        </pc:spChg>
        <pc:spChg chg="mod">
          <ac:chgData name="Michael Vere" userId="fc0d9b5e-440d-4a49-9238-929a304f8eb3" providerId="ADAL" clId="{167EC814-C777-43E1-9901-DDF4C83F613C}" dt="2025-09-11T11:02:18.137" v="1438" actId="26606"/>
          <ac:spMkLst>
            <pc:docMk/>
            <pc:sldMk cId="0" sldId="363"/>
            <ac:spMk id="17411" creationId="{847FC7B2-8580-EEC6-FA20-2F789FE26CF1}"/>
          </ac:spMkLst>
        </pc:spChg>
        <pc:spChg chg="ord">
          <ac:chgData name="Michael Vere" userId="fc0d9b5e-440d-4a49-9238-929a304f8eb3" providerId="ADAL" clId="{167EC814-C777-43E1-9901-DDF4C83F613C}" dt="2025-09-11T11:02:18.137" v="1438" actId="26606"/>
          <ac:spMkLst>
            <pc:docMk/>
            <pc:sldMk cId="0" sldId="363"/>
            <ac:spMk id="17414" creationId="{B0E074B2-EE13-6857-59C0-7855682D26A9}"/>
          </ac:spMkLst>
        </pc:spChg>
        <pc:spChg chg="del">
          <ac:chgData name="Michael Vere" userId="fc0d9b5e-440d-4a49-9238-929a304f8eb3" providerId="ADAL" clId="{167EC814-C777-43E1-9901-DDF4C83F613C}" dt="2025-09-11T11:02:18.137" v="1438" actId="26606"/>
          <ac:spMkLst>
            <pc:docMk/>
            <pc:sldMk cId="0" sldId="363"/>
            <ac:spMk id="17420" creationId="{6804CCDD-88C7-4B43-A381-F2D8DAF62BE3}"/>
          </ac:spMkLst>
        </pc:spChg>
        <pc:spChg chg="del">
          <ac:chgData name="Michael Vere" userId="fc0d9b5e-440d-4a49-9238-929a304f8eb3" providerId="ADAL" clId="{167EC814-C777-43E1-9901-DDF4C83F613C}" dt="2025-09-11T11:02:18.137" v="1438" actId="26606"/>
          <ac:spMkLst>
            <pc:docMk/>
            <pc:sldMk cId="0" sldId="363"/>
            <ac:spMk id="17422" creationId="{BBECEAC1-4BBC-4815-B44E-D9B231A3FC16}"/>
          </ac:spMkLst>
        </pc:spChg>
        <pc:spChg chg="add">
          <ac:chgData name="Michael Vere" userId="fc0d9b5e-440d-4a49-9238-929a304f8eb3" providerId="ADAL" clId="{167EC814-C777-43E1-9901-DDF4C83F613C}" dt="2025-09-11T11:02:18.137" v="1438" actId="26606"/>
          <ac:spMkLst>
            <pc:docMk/>
            <pc:sldMk cId="0" sldId="363"/>
            <ac:spMk id="17427" creationId="{AD96FDFD-4E42-4A06-B8B5-768A1DB9C2A9}"/>
          </ac:spMkLst>
        </pc:spChg>
        <pc:picChg chg="add mod">
          <ac:chgData name="Michael Vere" userId="fc0d9b5e-440d-4a49-9238-929a304f8eb3" providerId="ADAL" clId="{167EC814-C777-43E1-9901-DDF4C83F613C}" dt="2025-09-11T11:02:18.137" v="1438" actId="26606"/>
          <ac:picMkLst>
            <pc:docMk/>
            <pc:sldMk cId="0" sldId="363"/>
            <ac:picMk id="1026" creationId="{F5761B3A-419D-BE5D-4E93-9542F8F120A5}"/>
          </ac:picMkLst>
        </pc:picChg>
        <pc:picChg chg="add mod">
          <ac:chgData name="Michael Vere" userId="fc0d9b5e-440d-4a49-9238-929a304f8eb3" providerId="ADAL" clId="{167EC814-C777-43E1-9901-DDF4C83F613C}" dt="2025-09-11T11:02:18.137" v="1438" actId="26606"/>
          <ac:picMkLst>
            <pc:docMk/>
            <pc:sldMk cId="0" sldId="363"/>
            <ac:picMk id="1028" creationId="{595FBD19-1E40-16D2-3A5E-B7E3A2154E0B}"/>
          </ac:picMkLst>
        </pc:picChg>
        <pc:picChg chg="add mod">
          <ac:chgData name="Michael Vere" userId="fc0d9b5e-440d-4a49-9238-929a304f8eb3" providerId="ADAL" clId="{167EC814-C777-43E1-9901-DDF4C83F613C}" dt="2025-09-11T11:02:18.137" v="1438" actId="26606"/>
          <ac:picMkLst>
            <pc:docMk/>
            <pc:sldMk cId="0" sldId="363"/>
            <ac:picMk id="1030" creationId="{4D2F09B7-BCDD-3319-FB78-BC9DBE8C8A91}"/>
          </ac:picMkLst>
        </pc:picChg>
        <pc:picChg chg="del">
          <ac:chgData name="Michael Vere" userId="fc0d9b5e-440d-4a49-9238-929a304f8eb3" providerId="ADAL" clId="{167EC814-C777-43E1-9901-DDF4C83F613C}" dt="2025-09-11T06:52:34.646" v="2" actId="478"/>
          <ac:picMkLst>
            <pc:docMk/>
            <pc:sldMk cId="0" sldId="363"/>
            <ac:picMk id="17412" creationId="{CB9E09C2-CD11-0588-78D1-B2A98E25D509}"/>
          </ac:picMkLst>
        </pc:picChg>
        <pc:picChg chg="del">
          <ac:chgData name="Michael Vere" userId="fc0d9b5e-440d-4a49-9238-929a304f8eb3" providerId="ADAL" clId="{167EC814-C777-43E1-9901-DDF4C83F613C}" dt="2025-09-11T06:52:32.784" v="1" actId="478"/>
          <ac:picMkLst>
            <pc:docMk/>
            <pc:sldMk cId="0" sldId="363"/>
            <ac:picMk id="17413" creationId="{02C001EE-503E-7253-5960-A9BCB833AE4A}"/>
          </ac:picMkLst>
        </pc:picChg>
        <pc:picChg chg="del">
          <ac:chgData name="Michael Vere" userId="fc0d9b5e-440d-4a49-9238-929a304f8eb3" providerId="ADAL" clId="{167EC814-C777-43E1-9901-DDF4C83F613C}" dt="2025-09-11T06:52:30.839" v="0" actId="478"/>
          <ac:picMkLst>
            <pc:docMk/>
            <pc:sldMk cId="0" sldId="363"/>
            <ac:picMk id="17415" creationId="{19351D95-312A-8649-0591-637EF21FA639}"/>
          </ac:picMkLst>
        </pc:picChg>
      </pc:sldChg>
      <pc:sldChg chg="new del">
        <pc:chgData name="Michael Vere" userId="fc0d9b5e-440d-4a49-9238-929a304f8eb3" providerId="ADAL" clId="{167EC814-C777-43E1-9901-DDF4C83F613C}" dt="2025-09-11T06:56:49.202" v="28" actId="47"/>
        <pc:sldMkLst>
          <pc:docMk/>
          <pc:sldMk cId="3667541274" sldId="366"/>
        </pc:sldMkLst>
      </pc:sldChg>
      <pc:sldChg chg="addSp delSp modSp add mod setBg">
        <pc:chgData name="Michael Vere" userId="fc0d9b5e-440d-4a49-9238-929a304f8eb3" providerId="ADAL" clId="{167EC814-C777-43E1-9901-DDF4C83F613C}" dt="2025-09-11T11:03:59.599" v="1442"/>
        <pc:sldMkLst>
          <pc:docMk/>
          <pc:sldMk cId="3958139921" sldId="367"/>
        </pc:sldMkLst>
        <pc:spChg chg="add mod">
          <ac:chgData name="Michael Vere" userId="fc0d9b5e-440d-4a49-9238-929a304f8eb3" providerId="ADAL" clId="{167EC814-C777-43E1-9901-DDF4C83F613C}" dt="2025-09-11T11:03:44.800" v="1441" actId="26606"/>
          <ac:spMkLst>
            <pc:docMk/>
            <pc:sldMk cId="3958139921" sldId="367"/>
            <ac:spMk id="3" creationId="{E3E681EC-AEB4-01C6-64EC-BF9131428C2B}"/>
          </ac:spMkLst>
        </pc:spChg>
        <pc:spChg chg="mod ord">
          <ac:chgData name="Michael Vere" userId="fc0d9b5e-440d-4a49-9238-929a304f8eb3" providerId="ADAL" clId="{167EC814-C777-43E1-9901-DDF4C83F613C}" dt="2025-09-11T11:03:44.800" v="1441" actId="26606"/>
          <ac:spMkLst>
            <pc:docMk/>
            <pc:sldMk cId="3958139921" sldId="367"/>
            <ac:spMk id="17410" creationId="{6D0685A6-29F5-4BB0-66EA-EFD56D82F0CB}"/>
          </ac:spMkLst>
        </pc:spChg>
        <pc:spChg chg="del mod">
          <ac:chgData name="Michael Vere" userId="fc0d9b5e-440d-4a49-9238-929a304f8eb3" providerId="ADAL" clId="{167EC814-C777-43E1-9901-DDF4C83F613C}" dt="2025-09-11T06:56:57.340" v="31" actId="478"/>
          <ac:spMkLst>
            <pc:docMk/>
            <pc:sldMk cId="3958139921" sldId="367"/>
            <ac:spMk id="17411" creationId="{71C70EEE-EDDA-BDF0-BBCE-C21CF95F83D8}"/>
          </ac:spMkLst>
        </pc:spChg>
        <pc:spChg chg="ord">
          <ac:chgData name="Michael Vere" userId="fc0d9b5e-440d-4a49-9238-929a304f8eb3" providerId="ADAL" clId="{167EC814-C777-43E1-9901-DDF4C83F613C}" dt="2025-09-11T11:02:06.583" v="1437" actId="26606"/>
          <ac:spMkLst>
            <pc:docMk/>
            <pc:sldMk cId="3958139921" sldId="367"/>
            <ac:spMk id="17414" creationId="{8E4D7825-115D-EC41-E566-2E3F15854142}"/>
          </ac:spMkLst>
        </pc:spChg>
        <pc:spChg chg="del">
          <ac:chgData name="Michael Vere" userId="fc0d9b5e-440d-4a49-9238-929a304f8eb3" providerId="ADAL" clId="{167EC814-C777-43E1-9901-DDF4C83F613C}" dt="2025-09-11T11:02:06.583" v="1437" actId="26606"/>
          <ac:spMkLst>
            <pc:docMk/>
            <pc:sldMk cId="3958139921" sldId="367"/>
            <ac:spMk id="17420" creationId="{264649CB-2BD7-5B7B-FBF9-C69484F8E927}"/>
          </ac:spMkLst>
        </pc:spChg>
        <pc:spChg chg="del">
          <ac:chgData name="Michael Vere" userId="fc0d9b5e-440d-4a49-9238-929a304f8eb3" providerId="ADAL" clId="{167EC814-C777-43E1-9901-DDF4C83F613C}" dt="2025-09-11T11:02:06.583" v="1437" actId="26606"/>
          <ac:spMkLst>
            <pc:docMk/>
            <pc:sldMk cId="3958139921" sldId="367"/>
            <ac:spMk id="17422" creationId="{42206391-E09D-A9F0-5CD8-B3C9568D892E}"/>
          </ac:spMkLst>
        </pc:spChg>
        <pc:spChg chg="add del">
          <ac:chgData name="Michael Vere" userId="fc0d9b5e-440d-4a49-9238-929a304f8eb3" providerId="ADAL" clId="{167EC814-C777-43E1-9901-DDF4C83F613C}" dt="2025-09-11T11:03:44.800" v="1441" actId="26606"/>
          <ac:spMkLst>
            <pc:docMk/>
            <pc:sldMk cId="3958139921" sldId="367"/>
            <ac:spMk id="17427" creationId="{9A42C7B2-7BD6-433A-95AB-5AA4F44B5819}"/>
          </ac:spMkLst>
        </pc:spChg>
        <pc:spChg chg="add del">
          <ac:chgData name="Michael Vere" userId="fc0d9b5e-440d-4a49-9238-929a304f8eb3" providerId="ADAL" clId="{167EC814-C777-43E1-9901-DDF4C83F613C}" dt="2025-09-11T11:03:44.800" v="1441" actId="26606"/>
          <ac:spMkLst>
            <pc:docMk/>
            <pc:sldMk cId="3958139921" sldId="367"/>
            <ac:spMk id="17429" creationId="{0ADDB668-2CA4-4D2B-9C34-3487CA330BA8}"/>
          </ac:spMkLst>
        </pc:spChg>
        <pc:spChg chg="add del">
          <ac:chgData name="Michael Vere" userId="fc0d9b5e-440d-4a49-9238-929a304f8eb3" providerId="ADAL" clId="{167EC814-C777-43E1-9901-DDF4C83F613C}" dt="2025-09-11T11:03:44.800" v="1441" actId="26606"/>
          <ac:spMkLst>
            <pc:docMk/>
            <pc:sldMk cId="3958139921" sldId="367"/>
            <ac:spMk id="17431" creationId="{2568BC19-F052-4108-93E1-6A3D1DEC072F}"/>
          </ac:spMkLst>
        </pc:spChg>
        <pc:spChg chg="add del">
          <ac:chgData name="Michael Vere" userId="fc0d9b5e-440d-4a49-9238-929a304f8eb3" providerId="ADAL" clId="{167EC814-C777-43E1-9901-DDF4C83F613C}" dt="2025-09-11T11:03:44.800" v="1441" actId="26606"/>
          <ac:spMkLst>
            <pc:docMk/>
            <pc:sldMk cId="3958139921" sldId="367"/>
            <ac:spMk id="17433" creationId="{D5FD337D-4D6B-4C8B-B6F5-121097E09881}"/>
          </ac:spMkLst>
        </pc:spChg>
        <pc:spChg chg="add">
          <ac:chgData name="Michael Vere" userId="fc0d9b5e-440d-4a49-9238-929a304f8eb3" providerId="ADAL" clId="{167EC814-C777-43E1-9901-DDF4C83F613C}" dt="2025-09-11T11:03:44.800" v="1441" actId="26606"/>
          <ac:spMkLst>
            <pc:docMk/>
            <pc:sldMk cId="3958139921" sldId="367"/>
            <ac:spMk id="17438" creationId="{AD96FDFD-4E42-4A06-B8B5-768A1DB9C2A9}"/>
          </ac:spMkLst>
        </pc:spChg>
        <pc:picChg chg="add mod">
          <ac:chgData name="Michael Vere" userId="fc0d9b5e-440d-4a49-9238-929a304f8eb3" providerId="ADAL" clId="{167EC814-C777-43E1-9901-DDF4C83F613C}" dt="2025-09-11T11:03:44.800" v="1441" actId="26606"/>
          <ac:picMkLst>
            <pc:docMk/>
            <pc:sldMk cId="3958139921" sldId="367"/>
            <ac:picMk id="1026" creationId="{96EDCBED-80F8-A832-D5E6-AA6A316A69BD}"/>
          </ac:picMkLst>
        </pc:picChg>
        <pc:picChg chg="del">
          <ac:chgData name="Michael Vere" userId="fc0d9b5e-440d-4a49-9238-929a304f8eb3" providerId="ADAL" clId="{167EC814-C777-43E1-9901-DDF4C83F613C}" dt="2025-09-11T06:57:21.956" v="37" actId="478"/>
          <ac:picMkLst>
            <pc:docMk/>
            <pc:sldMk cId="3958139921" sldId="367"/>
            <ac:picMk id="1026" creationId="{D918FD9E-2DF2-DB7F-2861-3EDEEDA8E327}"/>
          </ac:picMkLst>
        </pc:picChg>
        <pc:picChg chg="add mod ord">
          <ac:chgData name="Michael Vere" userId="fc0d9b5e-440d-4a49-9238-929a304f8eb3" providerId="ADAL" clId="{167EC814-C777-43E1-9901-DDF4C83F613C}" dt="2025-09-11T11:03:44.800" v="1441" actId="26606"/>
          <ac:picMkLst>
            <pc:docMk/>
            <pc:sldMk cId="3958139921" sldId="367"/>
            <ac:picMk id="1028" creationId="{33189AE6-6A66-1EB6-F155-4DEA822F7FF2}"/>
          </ac:picMkLst>
        </pc:picChg>
        <pc:picChg chg="del">
          <ac:chgData name="Michael Vere" userId="fc0d9b5e-440d-4a49-9238-929a304f8eb3" providerId="ADAL" clId="{167EC814-C777-43E1-9901-DDF4C83F613C}" dt="2025-09-11T06:57:23.970" v="38" actId="478"/>
          <ac:picMkLst>
            <pc:docMk/>
            <pc:sldMk cId="3958139921" sldId="367"/>
            <ac:picMk id="1028" creationId="{70742BEB-C08D-986C-931C-2E7107EE1430}"/>
          </ac:picMkLst>
        </pc:picChg>
        <pc:picChg chg="del">
          <ac:chgData name="Michael Vere" userId="fc0d9b5e-440d-4a49-9238-929a304f8eb3" providerId="ADAL" clId="{167EC814-C777-43E1-9901-DDF4C83F613C}" dt="2025-09-11T06:57:25.854" v="39" actId="478"/>
          <ac:picMkLst>
            <pc:docMk/>
            <pc:sldMk cId="3958139921" sldId="367"/>
            <ac:picMk id="1030" creationId="{E31612ED-80B4-42A4-B7EC-66730A313DDC}"/>
          </ac:picMkLst>
        </pc:picChg>
        <pc:picChg chg="add mod ord">
          <ac:chgData name="Michael Vere" userId="fc0d9b5e-440d-4a49-9238-929a304f8eb3" providerId="ADAL" clId="{167EC814-C777-43E1-9901-DDF4C83F613C}" dt="2025-09-11T11:03:44.800" v="1441" actId="26606"/>
          <ac:picMkLst>
            <pc:docMk/>
            <pc:sldMk cId="3958139921" sldId="367"/>
            <ac:picMk id="2050" creationId="{8441A4DC-7BC4-B43F-0DA3-A6A7566D2C13}"/>
          </ac:picMkLst>
        </pc:picChg>
      </pc:sldChg>
      <pc:sldMasterChg chg="setBg modSldLayout">
        <pc:chgData name="Michael Vere" userId="fc0d9b5e-440d-4a49-9238-929a304f8eb3" providerId="ADAL" clId="{167EC814-C777-43E1-9901-DDF4C83F613C}" dt="2025-09-11T11:03:59.599" v="1442"/>
        <pc:sldMasterMkLst>
          <pc:docMk/>
          <pc:sldMasterMk cId="760053968" sldId="2147483648"/>
        </pc:sldMasterMkLst>
        <pc:sldLayoutChg chg="setBg">
          <pc:chgData name="Michael Vere" userId="fc0d9b5e-440d-4a49-9238-929a304f8eb3" providerId="ADAL" clId="{167EC814-C777-43E1-9901-DDF4C83F613C}" dt="2025-09-11T11:03:59.599" v="1442"/>
          <pc:sldLayoutMkLst>
            <pc:docMk/>
            <pc:sldMasterMk cId="760053968" sldId="2147483648"/>
            <pc:sldLayoutMk cId="2363041783" sldId="2147483649"/>
          </pc:sldLayoutMkLst>
        </pc:sldLayoutChg>
        <pc:sldLayoutChg chg="setBg">
          <pc:chgData name="Michael Vere" userId="fc0d9b5e-440d-4a49-9238-929a304f8eb3" providerId="ADAL" clId="{167EC814-C777-43E1-9901-DDF4C83F613C}" dt="2025-09-11T11:03:59.599" v="1442"/>
          <pc:sldLayoutMkLst>
            <pc:docMk/>
            <pc:sldMasterMk cId="760053968" sldId="2147483648"/>
            <pc:sldLayoutMk cId="1104633175" sldId="2147483650"/>
          </pc:sldLayoutMkLst>
        </pc:sldLayoutChg>
        <pc:sldLayoutChg chg="setBg">
          <pc:chgData name="Michael Vere" userId="fc0d9b5e-440d-4a49-9238-929a304f8eb3" providerId="ADAL" clId="{167EC814-C777-43E1-9901-DDF4C83F613C}" dt="2025-09-11T11:03:59.599" v="1442"/>
          <pc:sldLayoutMkLst>
            <pc:docMk/>
            <pc:sldMasterMk cId="760053968" sldId="2147483648"/>
            <pc:sldLayoutMk cId="859152036" sldId="2147483651"/>
          </pc:sldLayoutMkLst>
        </pc:sldLayoutChg>
        <pc:sldLayoutChg chg="setBg">
          <pc:chgData name="Michael Vere" userId="fc0d9b5e-440d-4a49-9238-929a304f8eb3" providerId="ADAL" clId="{167EC814-C777-43E1-9901-DDF4C83F613C}" dt="2025-09-11T11:03:59.599" v="1442"/>
          <pc:sldLayoutMkLst>
            <pc:docMk/>
            <pc:sldMasterMk cId="760053968" sldId="2147483648"/>
            <pc:sldLayoutMk cId="2048337793" sldId="2147483652"/>
          </pc:sldLayoutMkLst>
        </pc:sldLayoutChg>
        <pc:sldLayoutChg chg="setBg">
          <pc:chgData name="Michael Vere" userId="fc0d9b5e-440d-4a49-9238-929a304f8eb3" providerId="ADAL" clId="{167EC814-C777-43E1-9901-DDF4C83F613C}" dt="2025-09-11T11:03:59.599" v="1442"/>
          <pc:sldLayoutMkLst>
            <pc:docMk/>
            <pc:sldMasterMk cId="760053968" sldId="2147483648"/>
            <pc:sldLayoutMk cId="3832376127" sldId="2147483653"/>
          </pc:sldLayoutMkLst>
        </pc:sldLayoutChg>
        <pc:sldLayoutChg chg="setBg">
          <pc:chgData name="Michael Vere" userId="fc0d9b5e-440d-4a49-9238-929a304f8eb3" providerId="ADAL" clId="{167EC814-C777-43E1-9901-DDF4C83F613C}" dt="2025-09-11T11:03:59.599" v="1442"/>
          <pc:sldLayoutMkLst>
            <pc:docMk/>
            <pc:sldMasterMk cId="760053968" sldId="2147483648"/>
            <pc:sldLayoutMk cId="2926834706" sldId="2147483654"/>
          </pc:sldLayoutMkLst>
        </pc:sldLayoutChg>
        <pc:sldLayoutChg chg="setBg">
          <pc:chgData name="Michael Vere" userId="fc0d9b5e-440d-4a49-9238-929a304f8eb3" providerId="ADAL" clId="{167EC814-C777-43E1-9901-DDF4C83F613C}" dt="2025-09-11T11:03:59.599" v="1442"/>
          <pc:sldLayoutMkLst>
            <pc:docMk/>
            <pc:sldMasterMk cId="760053968" sldId="2147483648"/>
            <pc:sldLayoutMk cId="3581734881" sldId="2147483655"/>
          </pc:sldLayoutMkLst>
        </pc:sldLayoutChg>
        <pc:sldLayoutChg chg="setBg">
          <pc:chgData name="Michael Vere" userId="fc0d9b5e-440d-4a49-9238-929a304f8eb3" providerId="ADAL" clId="{167EC814-C777-43E1-9901-DDF4C83F613C}" dt="2025-09-11T11:03:59.599" v="1442"/>
          <pc:sldLayoutMkLst>
            <pc:docMk/>
            <pc:sldMasterMk cId="760053968" sldId="2147483648"/>
            <pc:sldLayoutMk cId="2998387291" sldId="2147483656"/>
          </pc:sldLayoutMkLst>
        </pc:sldLayoutChg>
        <pc:sldLayoutChg chg="setBg">
          <pc:chgData name="Michael Vere" userId="fc0d9b5e-440d-4a49-9238-929a304f8eb3" providerId="ADAL" clId="{167EC814-C777-43E1-9901-DDF4C83F613C}" dt="2025-09-11T11:03:59.599" v="1442"/>
          <pc:sldLayoutMkLst>
            <pc:docMk/>
            <pc:sldMasterMk cId="760053968" sldId="2147483648"/>
            <pc:sldLayoutMk cId="3002373447" sldId="2147483657"/>
          </pc:sldLayoutMkLst>
        </pc:sldLayoutChg>
        <pc:sldLayoutChg chg="setBg">
          <pc:chgData name="Michael Vere" userId="fc0d9b5e-440d-4a49-9238-929a304f8eb3" providerId="ADAL" clId="{167EC814-C777-43E1-9901-DDF4C83F613C}" dt="2025-09-11T11:03:59.599" v="1442"/>
          <pc:sldLayoutMkLst>
            <pc:docMk/>
            <pc:sldMasterMk cId="760053968" sldId="2147483648"/>
            <pc:sldLayoutMk cId="3014642011" sldId="2147483658"/>
          </pc:sldLayoutMkLst>
        </pc:sldLayoutChg>
        <pc:sldLayoutChg chg="setBg">
          <pc:chgData name="Michael Vere" userId="fc0d9b5e-440d-4a49-9238-929a304f8eb3" providerId="ADAL" clId="{167EC814-C777-43E1-9901-DDF4C83F613C}" dt="2025-09-11T11:03:59.599" v="1442"/>
          <pc:sldLayoutMkLst>
            <pc:docMk/>
            <pc:sldMasterMk cId="760053968" sldId="2147483648"/>
            <pc:sldLayoutMk cId="3825092566" sldId="2147483659"/>
          </pc:sldLayoutMkLst>
        </pc:sldLayoutChg>
      </pc:sldMaster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C33189F-4072-469D-9EA9-208855B99DD6}" type="doc">
      <dgm:prSet loTypeId="urn:microsoft.com/office/officeart/2008/layout/LinedLis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2FB7CF90-D6DB-4BF2-9632-D6BCACB8118F}">
      <dgm:prSet/>
      <dgm:spPr/>
      <dgm:t>
        <a:bodyPr/>
        <a:lstStyle/>
        <a:p>
          <a:r>
            <a:rPr lang="en-GB"/>
            <a:t>Miss Ward- Palm</a:t>
          </a:r>
          <a:endParaRPr lang="en-US"/>
        </a:p>
      </dgm:t>
    </dgm:pt>
    <dgm:pt modelId="{763FD2A4-1E4B-46AE-B171-9BFF5F214EC3}" type="parTrans" cxnId="{4577D628-177D-4140-B041-4E134C21B98C}">
      <dgm:prSet/>
      <dgm:spPr/>
      <dgm:t>
        <a:bodyPr/>
        <a:lstStyle/>
        <a:p>
          <a:endParaRPr lang="en-US"/>
        </a:p>
      </dgm:t>
    </dgm:pt>
    <dgm:pt modelId="{F73742FC-2F81-46A1-957C-5213A0FA1D44}" type="sibTrans" cxnId="{4577D628-177D-4140-B041-4E134C21B98C}">
      <dgm:prSet/>
      <dgm:spPr/>
      <dgm:t>
        <a:bodyPr/>
        <a:lstStyle/>
        <a:p>
          <a:endParaRPr lang="en-US"/>
        </a:p>
      </dgm:t>
    </dgm:pt>
    <dgm:pt modelId="{2F79B426-F907-4D3E-A754-9CCFCB0461D7}">
      <dgm:prSet/>
      <dgm:spPr/>
      <dgm:t>
        <a:bodyPr/>
        <a:lstStyle/>
        <a:p>
          <a:r>
            <a:rPr lang="en-GB" dirty="0"/>
            <a:t>Mrs Siddal and Mr Vere- Kapok</a:t>
          </a:r>
          <a:endParaRPr lang="en-US" dirty="0"/>
        </a:p>
      </dgm:t>
    </dgm:pt>
    <dgm:pt modelId="{31EF49D0-B632-45DD-A74B-77142F75C297}" type="parTrans" cxnId="{4034529D-0260-43A1-99AA-425AF94A4BDE}">
      <dgm:prSet/>
      <dgm:spPr/>
      <dgm:t>
        <a:bodyPr/>
        <a:lstStyle/>
        <a:p>
          <a:endParaRPr lang="en-US"/>
        </a:p>
      </dgm:t>
    </dgm:pt>
    <dgm:pt modelId="{012552FD-B0EE-4C9E-8758-3BD096F1F39E}" type="sibTrans" cxnId="{4034529D-0260-43A1-99AA-425AF94A4BDE}">
      <dgm:prSet/>
      <dgm:spPr/>
      <dgm:t>
        <a:bodyPr/>
        <a:lstStyle/>
        <a:p>
          <a:endParaRPr lang="en-US"/>
        </a:p>
      </dgm:t>
    </dgm:pt>
    <dgm:pt modelId="{2E766469-5188-4A41-BF3C-4843D85C5A83}">
      <dgm:prSet/>
      <dgm:spPr/>
      <dgm:t>
        <a:bodyPr/>
        <a:lstStyle/>
        <a:p>
          <a:r>
            <a:rPr lang="en-GB"/>
            <a:t>Mrs Goddard (AM)</a:t>
          </a:r>
          <a:endParaRPr lang="en-US"/>
        </a:p>
      </dgm:t>
    </dgm:pt>
    <dgm:pt modelId="{61558397-6FCF-4A66-A482-934043FB4192}" type="parTrans" cxnId="{CBFF328C-515D-47F4-B009-15E6D6BD5CD4}">
      <dgm:prSet/>
      <dgm:spPr/>
      <dgm:t>
        <a:bodyPr/>
        <a:lstStyle/>
        <a:p>
          <a:endParaRPr lang="en-US"/>
        </a:p>
      </dgm:t>
    </dgm:pt>
    <dgm:pt modelId="{D9F45C51-7D1D-46BF-8B01-3D7F59E215D5}" type="sibTrans" cxnId="{CBFF328C-515D-47F4-B009-15E6D6BD5CD4}">
      <dgm:prSet/>
      <dgm:spPr/>
      <dgm:t>
        <a:bodyPr/>
        <a:lstStyle/>
        <a:p>
          <a:endParaRPr lang="en-US"/>
        </a:p>
      </dgm:t>
    </dgm:pt>
    <dgm:pt modelId="{829AA288-B8B0-49A4-B469-CF775CA70472}">
      <dgm:prSet/>
      <dgm:spPr/>
      <dgm:t>
        <a:bodyPr/>
        <a:lstStyle/>
        <a:p>
          <a:r>
            <a:rPr lang="en-GB"/>
            <a:t>Mr Jenkins (AM)</a:t>
          </a:r>
          <a:endParaRPr lang="en-US"/>
        </a:p>
      </dgm:t>
    </dgm:pt>
    <dgm:pt modelId="{C30B0CB4-53A3-4426-9F3D-1F02D21F78C2}" type="parTrans" cxnId="{B1D0D815-30A7-4EB5-AE0E-5E6CCA74EEF6}">
      <dgm:prSet/>
      <dgm:spPr/>
      <dgm:t>
        <a:bodyPr/>
        <a:lstStyle/>
        <a:p>
          <a:endParaRPr lang="en-US"/>
        </a:p>
      </dgm:t>
    </dgm:pt>
    <dgm:pt modelId="{29663FE4-6811-40D2-BF6F-B82613C0F626}" type="sibTrans" cxnId="{B1D0D815-30A7-4EB5-AE0E-5E6CCA74EEF6}">
      <dgm:prSet/>
      <dgm:spPr/>
      <dgm:t>
        <a:bodyPr/>
        <a:lstStyle/>
        <a:p>
          <a:endParaRPr lang="en-US"/>
        </a:p>
      </dgm:t>
    </dgm:pt>
    <dgm:pt modelId="{C63A4BE7-3A9C-41F0-BDF8-E522B64AE64D}">
      <dgm:prSet/>
      <dgm:spPr/>
      <dgm:t>
        <a:bodyPr/>
        <a:lstStyle/>
        <a:p>
          <a:r>
            <a:rPr lang="en-GB"/>
            <a:t>Mr Starr</a:t>
          </a:r>
          <a:endParaRPr lang="en-US"/>
        </a:p>
      </dgm:t>
    </dgm:pt>
    <dgm:pt modelId="{E064F614-517F-40D9-8CD1-19293FDD3C9A}" type="parTrans" cxnId="{C0788BA6-F6CF-4CC1-9BC3-399053C303CB}">
      <dgm:prSet/>
      <dgm:spPr/>
      <dgm:t>
        <a:bodyPr/>
        <a:lstStyle/>
        <a:p>
          <a:endParaRPr lang="en-US"/>
        </a:p>
      </dgm:t>
    </dgm:pt>
    <dgm:pt modelId="{931FEFAC-40F3-4FF4-9EB3-E16E6FF1EEA9}" type="sibTrans" cxnId="{C0788BA6-F6CF-4CC1-9BC3-399053C303CB}">
      <dgm:prSet/>
      <dgm:spPr/>
      <dgm:t>
        <a:bodyPr/>
        <a:lstStyle/>
        <a:p>
          <a:endParaRPr lang="en-US"/>
        </a:p>
      </dgm:t>
    </dgm:pt>
    <dgm:pt modelId="{EA3CCA84-B3A2-47FB-9CE4-10745B29827E}" type="pres">
      <dgm:prSet presAssocID="{2C33189F-4072-469D-9EA9-208855B99DD6}" presName="vert0" presStyleCnt="0">
        <dgm:presLayoutVars>
          <dgm:dir/>
          <dgm:animOne val="branch"/>
          <dgm:animLvl val="lvl"/>
        </dgm:presLayoutVars>
      </dgm:prSet>
      <dgm:spPr/>
    </dgm:pt>
    <dgm:pt modelId="{0451B9F4-BF12-4265-895F-CF606374E6D4}" type="pres">
      <dgm:prSet presAssocID="{2FB7CF90-D6DB-4BF2-9632-D6BCACB8118F}" presName="thickLine" presStyleLbl="alignNode1" presStyleIdx="0" presStyleCnt="5"/>
      <dgm:spPr/>
    </dgm:pt>
    <dgm:pt modelId="{6410D58A-FE35-4A35-8D43-4F4F3696BA62}" type="pres">
      <dgm:prSet presAssocID="{2FB7CF90-D6DB-4BF2-9632-D6BCACB8118F}" presName="horz1" presStyleCnt="0"/>
      <dgm:spPr/>
    </dgm:pt>
    <dgm:pt modelId="{78C8B941-0942-4E03-B2E1-D94E64D07442}" type="pres">
      <dgm:prSet presAssocID="{2FB7CF90-D6DB-4BF2-9632-D6BCACB8118F}" presName="tx1" presStyleLbl="revTx" presStyleIdx="0" presStyleCnt="5"/>
      <dgm:spPr/>
    </dgm:pt>
    <dgm:pt modelId="{4B1B0E67-8B7F-411D-A842-CC5D3ECE3C37}" type="pres">
      <dgm:prSet presAssocID="{2FB7CF90-D6DB-4BF2-9632-D6BCACB8118F}" presName="vert1" presStyleCnt="0"/>
      <dgm:spPr/>
    </dgm:pt>
    <dgm:pt modelId="{24E350B6-0977-42F1-9342-21D3F6434800}" type="pres">
      <dgm:prSet presAssocID="{2F79B426-F907-4D3E-A754-9CCFCB0461D7}" presName="thickLine" presStyleLbl="alignNode1" presStyleIdx="1" presStyleCnt="5"/>
      <dgm:spPr/>
    </dgm:pt>
    <dgm:pt modelId="{00230C76-777A-4129-945E-30A272F3B046}" type="pres">
      <dgm:prSet presAssocID="{2F79B426-F907-4D3E-A754-9CCFCB0461D7}" presName="horz1" presStyleCnt="0"/>
      <dgm:spPr/>
    </dgm:pt>
    <dgm:pt modelId="{CDC20586-BD80-48F4-AA5D-BEED9DAD67E5}" type="pres">
      <dgm:prSet presAssocID="{2F79B426-F907-4D3E-A754-9CCFCB0461D7}" presName="tx1" presStyleLbl="revTx" presStyleIdx="1" presStyleCnt="5"/>
      <dgm:spPr/>
    </dgm:pt>
    <dgm:pt modelId="{67A92EDC-CB4B-4190-AF7F-9C9B7E510AB6}" type="pres">
      <dgm:prSet presAssocID="{2F79B426-F907-4D3E-A754-9CCFCB0461D7}" presName="vert1" presStyleCnt="0"/>
      <dgm:spPr/>
    </dgm:pt>
    <dgm:pt modelId="{54D6D762-D066-404E-A7E9-13106FB771E6}" type="pres">
      <dgm:prSet presAssocID="{2E766469-5188-4A41-BF3C-4843D85C5A83}" presName="thickLine" presStyleLbl="alignNode1" presStyleIdx="2" presStyleCnt="5"/>
      <dgm:spPr/>
    </dgm:pt>
    <dgm:pt modelId="{02303353-0B30-4673-A844-FA19CC46825D}" type="pres">
      <dgm:prSet presAssocID="{2E766469-5188-4A41-BF3C-4843D85C5A83}" presName="horz1" presStyleCnt="0"/>
      <dgm:spPr/>
    </dgm:pt>
    <dgm:pt modelId="{0DF802C5-E199-4D54-8625-1B715AA70853}" type="pres">
      <dgm:prSet presAssocID="{2E766469-5188-4A41-BF3C-4843D85C5A83}" presName="tx1" presStyleLbl="revTx" presStyleIdx="2" presStyleCnt="5"/>
      <dgm:spPr/>
    </dgm:pt>
    <dgm:pt modelId="{3F013CF9-8C43-4E95-9D32-2F0DA4816EAA}" type="pres">
      <dgm:prSet presAssocID="{2E766469-5188-4A41-BF3C-4843D85C5A83}" presName="vert1" presStyleCnt="0"/>
      <dgm:spPr/>
    </dgm:pt>
    <dgm:pt modelId="{8D817E6F-4B13-4D0D-AE67-805454AD765F}" type="pres">
      <dgm:prSet presAssocID="{829AA288-B8B0-49A4-B469-CF775CA70472}" presName="thickLine" presStyleLbl="alignNode1" presStyleIdx="3" presStyleCnt="5"/>
      <dgm:spPr/>
    </dgm:pt>
    <dgm:pt modelId="{8ECE938E-F0D0-4BB9-AB65-EC5F4ACCA3FB}" type="pres">
      <dgm:prSet presAssocID="{829AA288-B8B0-49A4-B469-CF775CA70472}" presName="horz1" presStyleCnt="0"/>
      <dgm:spPr/>
    </dgm:pt>
    <dgm:pt modelId="{0F3E5FCF-049C-43F4-A0AB-47ED3A4543DE}" type="pres">
      <dgm:prSet presAssocID="{829AA288-B8B0-49A4-B469-CF775CA70472}" presName="tx1" presStyleLbl="revTx" presStyleIdx="3" presStyleCnt="5"/>
      <dgm:spPr/>
    </dgm:pt>
    <dgm:pt modelId="{54186389-E5F7-49F6-93C3-4FD4DC979ED8}" type="pres">
      <dgm:prSet presAssocID="{829AA288-B8B0-49A4-B469-CF775CA70472}" presName="vert1" presStyleCnt="0"/>
      <dgm:spPr/>
    </dgm:pt>
    <dgm:pt modelId="{1838E760-D3C5-4661-B22A-E3142AC4C8E1}" type="pres">
      <dgm:prSet presAssocID="{C63A4BE7-3A9C-41F0-BDF8-E522B64AE64D}" presName="thickLine" presStyleLbl="alignNode1" presStyleIdx="4" presStyleCnt="5"/>
      <dgm:spPr/>
    </dgm:pt>
    <dgm:pt modelId="{69C1CD46-A49C-4694-8CCF-B116A19EDB95}" type="pres">
      <dgm:prSet presAssocID="{C63A4BE7-3A9C-41F0-BDF8-E522B64AE64D}" presName="horz1" presStyleCnt="0"/>
      <dgm:spPr/>
    </dgm:pt>
    <dgm:pt modelId="{FD425E21-ABAB-4CC4-BEE7-C2EB7441419A}" type="pres">
      <dgm:prSet presAssocID="{C63A4BE7-3A9C-41F0-BDF8-E522B64AE64D}" presName="tx1" presStyleLbl="revTx" presStyleIdx="4" presStyleCnt="5"/>
      <dgm:spPr/>
    </dgm:pt>
    <dgm:pt modelId="{7EB16F88-5336-437F-B6BB-9934A8C4D8F3}" type="pres">
      <dgm:prSet presAssocID="{C63A4BE7-3A9C-41F0-BDF8-E522B64AE64D}" presName="vert1" presStyleCnt="0"/>
      <dgm:spPr/>
    </dgm:pt>
  </dgm:ptLst>
  <dgm:cxnLst>
    <dgm:cxn modelId="{0394C212-AC29-4BE1-8564-741B452974A5}" type="presOf" srcId="{2C33189F-4072-469D-9EA9-208855B99DD6}" destId="{EA3CCA84-B3A2-47FB-9CE4-10745B29827E}" srcOrd="0" destOrd="0" presId="urn:microsoft.com/office/officeart/2008/layout/LinedList"/>
    <dgm:cxn modelId="{B1D0D815-30A7-4EB5-AE0E-5E6CCA74EEF6}" srcId="{2C33189F-4072-469D-9EA9-208855B99DD6}" destId="{829AA288-B8B0-49A4-B469-CF775CA70472}" srcOrd="3" destOrd="0" parTransId="{C30B0CB4-53A3-4426-9F3D-1F02D21F78C2}" sibTransId="{29663FE4-6811-40D2-BF6F-B82613C0F626}"/>
    <dgm:cxn modelId="{4577D628-177D-4140-B041-4E134C21B98C}" srcId="{2C33189F-4072-469D-9EA9-208855B99DD6}" destId="{2FB7CF90-D6DB-4BF2-9632-D6BCACB8118F}" srcOrd="0" destOrd="0" parTransId="{763FD2A4-1E4B-46AE-B171-9BFF5F214EC3}" sibTransId="{F73742FC-2F81-46A1-957C-5213A0FA1D44}"/>
    <dgm:cxn modelId="{36C6602C-418A-4753-AA21-B5706059ACAE}" type="presOf" srcId="{2E766469-5188-4A41-BF3C-4843D85C5A83}" destId="{0DF802C5-E199-4D54-8625-1B715AA70853}" srcOrd="0" destOrd="0" presId="urn:microsoft.com/office/officeart/2008/layout/LinedList"/>
    <dgm:cxn modelId="{3B74F28A-4A7E-43D7-A07F-63B69FFAB1D4}" type="presOf" srcId="{829AA288-B8B0-49A4-B469-CF775CA70472}" destId="{0F3E5FCF-049C-43F4-A0AB-47ED3A4543DE}" srcOrd="0" destOrd="0" presId="urn:microsoft.com/office/officeart/2008/layout/LinedList"/>
    <dgm:cxn modelId="{CBFF328C-515D-47F4-B009-15E6D6BD5CD4}" srcId="{2C33189F-4072-469D-9EA9-208855B99DD6}" destId="{2E766469-5188-4A41-BF3C-4843D85C5A83}" srcOrd="2" destOrd="0" parTransId="{61558397-6FCF-4A66-A482-934043FB4192}" sibTransId="{D9F45C51-7D1D-46BF-8B01-3D7F59E215D5}"/>
    <dgm:cxn modelId="{4034529D-0260-43A1-99AA-425AF94A4BDE}" srcId="{2C33189F-4072-469D-9EA9-208855B99DD6}" destId="{2F79B426-F907-4D3E-A754-9CCFCB0461D7}" srcOrd="1" destOrd="0" parTransId="{31EF49D0-B632-45DD-A74B-77142F75C297}" sibTransId="{012552FD-B0EE-4C9E-8758-3BD096F1F39E}"/>
    <dgm:cxn modelId="{043D0B9E-A24F-4D04-8F2A-5CE85ED1CD09}" type="presOf" srcId="{2F79B426-F907-4D3E-A754-9CCFCB0461D7}" destId="{CDC20586-BD80-48F4-AA5D-BEED9DAD67E5}" srcOrd="0" destOrd="0" presId="urn:microsoft.com/office/officeart/2008/layout/LinedList"/>
    <dgm:cxn modelId="{C0788BA6-F6CF-4CC1-9BC3-399053C303CB}" srcId="{2C33189F-4072-469D-9EA9-208855B99DD6}" destId="{C63A4BE7-3A9C-41F0-BDF8-E522B64AE64D}" srcOrd="4" destOrd="0" parTransId="{E064F614-517F-40D9-8CD1-19293FDD3C9A}" sibTransId="{931FEFAC-40F3-4FF4-9EB3-E16E6FF1EEA9}"/>
    <dgm:cxn modelId="{D06E09C8-891B-435C-ABAD-AEC34CDCB0F0}" type="presOf" srcId="{C63A4BE7-3A9C-41F0-BDF8-E522B64AE64D}" destId="{FD425E21-ABAB-4CC4-BEE7-C2EB7441419A}" srcOrd="0" destOrd="0" presId="urn:microsoft.com/office/officeart/2008/layout/LinedList"/>
    <dgm:cxn modelId="{D463C3F2-F052-44B7-A45F-E1E2431D160D}" type="presOf" srcId="{2FB7CF90-D6DB-4BF2-9632-D6BCACB8118F}" destId="{78C8B941-0942-4E03-B2E1-D94E64D07442}" srcOrd="0" destOrd="0" presId="urn:microsoft.com/office/officeart/2008/layout/LinedList"/>
    <dgm:cxn modelId="{98293201-BCBA-4398-8C39-DBD278BA4B67}" type="presParOf" srcId="{EA3CCA84-B3A2-47FB-9CE4-10745B29827E}" destId="{0451B9F4-BF12-4265-895F-CF606374E6D4}" srcOrd="0" destOrd="0" presId="urn:microsoft.com/office/officeart/2008/layout/LinedList"/>
    <dgm:cxn modelId="{26C498DB-B9DF-44AC-AB84-DDF44902801A}" type="presParOf" srcId="{EA3CCA84-B3A2-47FB-9CE4-10745B29827E}" destId="{6410D58A-FE35-4A35-8D43-4F4F3696BA62}" srcOrd="1" destOrd="0" presId="urn:microsoft.com/office/officeart/2008/layout/LinedList"/>
    <dgm:cxn modelId="{221FD9BD-7347-42F9-A375-7DF67418B7A1}" type="presParOf" srcId="{6410D58A-FE35-4A35-8D43-4F4F3696BA62}" destId="{78C8B941-0942-4E03-B2E1-D94E64D07442}" srcOrd="0" destOrd="0" presId="urn:microsoft.com/office/officeart/2008/layout/LinedList"/>
    <dgm:cxn modelId="{D2315677-5DDF-499D-A997-6F27A1655960}" type="presParOf" srcId="{6410D58A-FE35-4A35-8D43-4F4F3696BA62}" destId="{4B1B0E67-8B7F-411D-A842-CC5D3ECE3C37}" srcOrd="1" destOrd="0" presId="urn:microsoft.com/office/officeart/2008/layout/LinedList"/>
    <dgm:cxn modelId="{5B6C4402-9C32-497C-951E-8D897B41A38E}" type="presParOf" srcId="{EA3CCA84-B3A2-47FB-9CE4-10745B29827E}" destId="{24E350B6-0977-42F1-9342-21D3F6434800}" srcOrd="2" destOrd="0" presId="urn:microsoft.com/office/officeart/2008/layout/LinedList"/>
    <dgm:cxn modelId="{27C5ED46-0561-4650-B69F-A6FFCE42A3DF}" type="presParOf" srcId="{EA3CCA84-B3A2-47FB-9CE4-10745B29827E}" destId="{00230C76-777A-4129-945E-30A272F3B046}" srcOrd="3" destOrd="0" presId="urn:microsoft.com/office/officeart/2008/layout/LinedList"/>
    <dgm:cxn modelId="{4BBAA8A7-3909-48C0-BE4A-DE09A03C4A96}" type="presParOf" srcId="{00230C76-777A-4129-945E-30A272F3B046}" destId="{CDC20586-BD80-48F4-AA5D-BEED9DAD67E5}" srcOrd="0" destOrd="0" presId="urn:microsoft.com/office/officeart/2008/layout/LinedList"/>
    <dgm:cxn modelId="{84B15B87-A369-4B93-BD09-645FFC8AB7B5}" type="presParOf" srcId="{00230C76-777A-4129-945E-30A272F3B046}" destId="{67A92EDC-CB4B-4190-AF7F-9C9B7E510AB6}" srcOrd="1" destOrd="0" presId="urn:microsoft.com/office/officeart/2008/layout/LinedList"/>
    <dgm:cxn modelId="{4133ED10-39C0-46ED-931D-716F92A45087}" type="presParOf" srcId="{EA3CCA84-B3A2-47FB-9CE4-10745B29827E}" destId="{54D6D762-D066-404E-A7E9-13106FB771E6}" srcOrd="4" destOrd="0" presId="urn:microsoft.com/office/officeart/2008/layout/LinedList"/>
    <dgm:cxn modelId="{6A5DB07C-FC95-4403-9657-CB399644ABE3}" type="presParOf" srcId="{EA3CCA84-B3A2-47FB-9CE4-10745B29827E}" destId="{02303353-0B30-4673-A844-FA19CC46825D}" srcOrd="5" destOrd="0" presId="urn:microsoft.com/office/officeart/2008/layout/LinedList"/>
    <dgm:cxn modelId="{D4BDCC54-21F7-4DE7-859A-29BC95E505AE}" type="presParOf" srcId="{02303353-0B30-4673-A844-FA19CC46825D}" destId="{0DF802C5-E199-4D54-8625-1B715AA70853}" srcOrd="0" destOrd="0" presId="urn:microsoft.com/office/officeart/2008/layout/LinedList"/>
    <dgm:cxn modelId="{8B905B8B-FC2C-482F-B8C1-346A499DAA92}" type="presParOf" srcId="{02303353-0B30-4673-A844-FA19CC46825D}" destId="{3F013CF9-8C43-4E95-9D32-2F0DA4816EAA}" srcOrd="1" destOrd="0" presId="urn:microsoft.com/office/officeart/2008/layout/LinedList"/>
    <dgm:cxn modelId="{9026F71C-7DC6-471D-88CB-746B4D8998F2}" type="presParOf" srcId="{EA3CCA84-B3A2-47FB-9CE4-10745B29827E}" destId="{8D817E6F-4B13-4D0D-AE67-805454AD765F}" srcOrd="6" destOrd="0" presId="urn:microsoft.com/office/officeart/2008/layout/LinedList"/>
    <dgm:cxn modelId="{44E42AC0-3BD0-42E9-AC5C-A73D71B22AED}" type="presParOf" srcId="{EA3CCA84-B3A2-47FB-9CE4-10745B29827E}" destId="{8ECE938E-F0D0-4BB9-AB65-EC5F4ACCA3FB}" srcOrd="7" destOrd="0" presId="urn:microsoft.com/office/officeart/2008/layout/LinedList"/>
    <dgm:cxn modelId="{A02B184E-EE07-4D91-9F64-FFADB86CB7CC}" type="presParOf" srcId="{8ECE938E-F0D0-4BB9-AB65-EC5F4ACCA3FB}" destId="{0F3E5FCF-049C-43F4-A0AB-47ED3A4543DE}" srcOrd="0" destOrd="0" presId="urn:microsoft.com/office/officeart/2008/layout/LinedList"/>
    <dgm:cxn modelId="{97E66E25-D1F5-441E-95CA-FCABB5F0AC21}" type="presParOf" srcId="{8ECE938E-F0D0-4BB9-AB65-EC5F4ACCA3FB}" destId="{54186389-E5F7-49F6-93C3-4FD4DC979ED8}" srcOrd="1" destOrd="0" presId="urn:microsoft.com/office/officeart/2008/layout/LinedList"/>
    <dgm:cxn modelId="{26AD8509-E540-4390-8C30-E4E0249915E7}" type="presParOf" srcId="{EA3CCA84-B3A2-47FB-9CE4-10745B29827E}" destId="{1838E760-D3C5-4661-B22A-E3142AC4C8E1}" srcOrd="8" destOrd="0" presId="urn:microsoft.com/office/officeart/2008/layout/LinedList"/>
    <dgm:cxn modelId="{328B3673-7520-467E-B37B-F2C06E10F65D}" type="presParOf" srcId="{EA3CCA84-B3A2-47FB-9CE4-10745B29827E}" destId="{69C1CD46-A49C-4694-8CCF-B116A19EDB95}" srcOrd="9" destOrd="0" presId="urn:microsoft.com/office/officeart/2008/layout/LinedList"/>
    <dgm:cxn modelId="{0D112018-F90B-4614-9882-6662628267F5}" type="presParOf" srcId="{69C1CD46-A49C-4694-8CCF-B116A19EDB95}" destId="{FD425E21-ABAB-4CC4-BEE7-C2EB7441419A}" srcOrd="0" destOrd="0" presId="urn:microsoft.com/office/officeart/2008/layout/LinedList"/>
    <dgm:cxn modelId="{833BC81F-6DE2-4C5D-B829-5A86269EA0F2}" type="presParOf" srcId="{69C1CD46-A49C-4694-8CCF-B116A19EDB95}" destId="{7EB16F88-5336-437F-B6BB-9934A8C4D8F3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03EEF2C-15D4-4832-AD2C-2C26B9B9A2B4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0F22B7B2-E67E-4B67-82B0-C448F82BA73D}">
      <dgm:prSet/>
      <dgm:spPr/>
      <dgm:t>
        <a:bodyPr/>
        <a:lstStyle/>
        <a:p>
          <a:r>
            <a:rPr lang="en-GB" dirty="0"/>
            <a:t>Arrive on time, school starts at 8.40 prompt</a:t>
          </a:r>
          <a:endParaRPr lang="en-US" dirty="0"/>
        </a:p>
      </dgm:t>
    </dgm:pt>
    <dgm:pt modelId="{FADB58F0-4FF7-4504-B84C-983ED352B16F}" type="parTrans" cxnId="{5D7BD624-FC93-4714-AE6B-E675A88AE6AE}">
      <dgm:prSet/>
      <dgm:spPr/>
      <dgm:t>
        <a:bodyPr/>
        <a:lstStyle/>
        <a:p>
          <a:endParaRPr lang="en-US"/>
        </a:p>
      </dgm:t>
    </dgm:pt>
    <dgm:pt modelId="{E64974F0-08DE-4636-9D4A-B460E1714142}" type="sibTrans" cxnId="{5D7BD624-FC93-4714-AE6B-E675A88AE6AE}">
      <dgm:prSet/>
      <dgm:spPr/>
      <dgm:t>
        <a:bodyPr/>
        <a:lstStyle/>
        <a:p>
          <a:endParaRPr lang="en-US"/>
        </a:p>
      </dgm:t>
    </dgm:pt>
    <dgm:pt modelId="{FB53E5EF-AEA6-4036-A7CD-C8C35C220DFE}">
      <dgm:prSet/>
      <dgm:spPr/>
      <dgm:t>
        <a:bodyPr/>
        <a:lstStyle/>
        <a:p>
          <a:r>
            <a:rPr lang="en-GB"/>
            <a:t>School uniform</a:t>
          </a:r>
          <a:endParaRPr lang="en-US"/>
        </a:p>
      </dgm:t>
    </dgm:pt>
    <dgm:pt modelId="{C89D1F60-ECDC-4035-A914-9ABD006F4F61}" type="parTrans" cxnId="{0632D932-B660-4688-B7FE-FFD6D9D28F14}">
      <dgm:prSet/>
      <dgm:spPr/>
      <dgm:t>
        <a:bodyPr/>
        <a:lstStyle/>
        <a:p>
          <a:endParaRPr lang="en-US"/>
        </a:p>
      </dgm:t>
    </dgm:pt>
    <dgm:pt modelId="{F0A0A562-6D5B-437B-9936-AAFB30745614}" type="sibTrans" cxnId="{0632D932-B660-4688-B7FE-FFD6D9D28F14}">
      <dgm:prSet/>
      <dgm:spPr/>
      <dgm:t>
        <a:bodyPr/>
        <a:lstStyle/>
        <a:p>
          <a:endParaRPr lang="en-US"/>
        </a:p>
      </dgm:t>
    </dgm:pt>
    <dgm:pt modelId="{F6CF6F88-8F9A-47C2-A5A5-7CE7AEB1689D}">
      <dgm:prSet/>
      <dgm:spPr/>
      <dgm:t>
        <a:bodyPr/>
        <a:lstStyle/>
        <a:p>
          <a:r>
            <a:rPr lang="en-GB"/>
            <a:t>PE kit/swimming kit</a:t>
          </a:r>
          <a:endParaRPr lang="en-US"/>
        </a:p>
      </dgm:t>
    </dgm:pt>
    <dgm:pt modelId="{9B30A399-0994-4A7A-9007-3712FF8DA388}" type="parTrans" cxnId="{A108C3E8-4D87-4DAD-918F-BF33C80ECF37}">
      <dgm:prSet/>
      <dgm:spPr/>
      <dgm:t>
        <a:bodyPr/>
        <a:lstStyle/>
        <a:p>
          <a:endParaRPr lang="en-US"/>
        </a:p>
      </dgm:t>
    </dgm:pt>
    <dgm:pt modelId="{DB8CE8F7-2237-42F1-B0CE-252CF9A86A06}" type="sibTrans" cxnId="{A108C3E8-4D87-4DAD-918F-BF33C80ECF37}">
      <dgm:prSet/>
      <dgm:spPr/>
      <dgm:t>
        <a:bodyPr/>
        <a:lstStyle/>
        <a:p>
          <a:endParaRPr lang="en-US"/>
        </a:p>
      </dgm:t>
    </dgm:pt>
    <dgm:pt modelId="{68C589B1-FBF7-4FF8-974A-0313958BE81B}">
      <dgm:prSet/>
      <dgm:spPr/>
      <dgm:t>
        <a:bodyPr/>
        <a:lstStyle/>
        <a:p>
          <a:r>
            <a:rPr lang="en-GB"/>
            <a:t>Presentation</a:t>
          </a:r>
          <a:endParaRPr lang="en-US"/>
        </a:p>
      </dgm:t>
    </dgm:pt>
    <dgm:pt modelId="{ECD6C97B-AFCC-40D3-9D95-EB27A37E1E1E}" type="parTrans" cxnId="{C5C622EA-1D04-47E6-884E-BA78C6042B9F}">
      <dgm:prSet/>
      <dgm:spPr/>
      <dgm:t>
        <a:bodyPr/>
        <a:lstStyle/>
        <a:p>
          <a:endParaRPr lang="en-US"/>
        </a:p>
      </dgm:t>
    </dgm:pt>
    <dgm:pt modelId="{5D4D7F29-296C-4C5D-AD8F-51D85698EDF1}" type="sibTrans" cxnId="{C5C622EA-1D04-47E6-884E-BA78C6042B9F}">
      <dgm:prSet/>
      <dgm:spPr/>
      <dgm:t>
        <a:bodyPr/>
        <a:lstStyle/>
        <a:p>
          <a:endParaRPr lang="en-US"/>
        </a:p>
      </dgm:t>
    </dgm:pt>
    <dgm:pt modelId="{F974760B-E902-47DF-8814-003F0880101B}">
      <dgm:prSet/>
      <dgm:spPr/>
      <dgm:t>
        <a:bodyPr/>
        <a:lstStyle/>
        <a:p>
          <a:r>
            <a:rPr lang="en-GB"/>
            <a:t>Independence</a:t>
          </a:r>
          <a:endParaRPr lang="en-US"/>
        </a:p>
      </dgm:t>
    </dgm:pt>
    <dgm:pt modelId="{1D4DB731-1909-4C9F-B4FD-9903E7F23B83}" type="parTrans" cxnId="{2337E28D-39BE-48D3-981F-1682992D0B62}">
      <dgm:prSet/>
      <dgm:spPr/>
      <dgm:t>
        <a:bodyPr/>
        <a:lstStyle/>
        <a:p>
          <a:endParaRPr lang="en-US"/>
        </a:p>
      </dgm:t>
    </dgm:pt>
    <dgm:pt modelId="{0005CADF-5B4C-46AF-A982-54704CA49D48}" type="sibTrans" cxnId="{2337E28D-39BE-48D3-981F-1682992D0B62}">
      <dgm:prSet/>
      <dgm:spPr/>
      <dgm:t>
        <a:bodyPr/>
        <a:lstStyle/>
        <a:p>
          <a:endParaRPr lang="en-US"/>
        </a:p>
      </dgm:t>
    </dgm:pt>
    <dgm:pt modelId="{FE82CE65-F2EB-4C29-B96F-84A0B4DDB997}">
      <dgm:prSet/>
      <dgm:spPr/>
      <dgm:t>
        <a:bodyPr/>
        <a:lstStyle/>
        <a:p>
          <a:r>
            <a:rPr lang="en-GB"/>
            <a:t>Homework, reading and timestables</a:t>
          </a:r>
          <a:endParaRPr lang="en-US"/>
        </a:p>
      </dgm:t>
    </dgm:pt>
    <dgm:pt modelId="{03A02FB9-004F-4225-AF8E-48146CD767BA}" type="parTrans" cxnId="{A4E5D60C-A003-41F7-8913-548B062CB577}">
      <dgm:prSet/>
      <dgm:spPr/>
      <dgm:t>
        <a:bodyPr/>
        <a:lstStyle/>
        <a:p>
          <a:endParaRPr lang="en-US"/>
        </a:p>
      </dgm:t>
    </dgm:pt>
    <dgm:pt modelId="{2E606304-41A2-4584-BE55-777EDDA866F8}" type="sibTrans" cxnId="{A4E5D60C-A003-41F7-8913-548B062CB577}">
      <dgm:prSet/>
      <dgm:spPr/>
      <dgm:t>
        <a:bodyPr/>
        <a:lstStyle/>
        <a:p>
          <a:endParaRPr lang="en-US"/>
        </a:p>
      </dgm:t>
    </dgm:pt>
    <dgm:pt modelId="{ECFF0EC5-A8F2-4057-A4AB-6FFAA03C5933}" type="pres">
      <dgm:prSet presAssocID="{B03EEF2C-15D4-4832-AD2C-2C26B9B9A2B4}" presName="linear" presStyleCnt="0">
        <dgm:presLayoutVars>
          <dgm:animLvl val="lvl"/>
          <dgm:resizeHandles val="exact"/>
        </dgm:presLayoutVars>
      </dgm:prSet>
      <dgm:spPr/>
    </dgm:pt>
    <dgm:pt modelId="{CA53011D-E302-4DEA-A027-AEFD252CAE5E}" type="pres">
      <dgm:prSet presAssocID="{0F22B7B2-E67E-4B67-82B0-C448F82BA73D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EC54518E-6076-4746-8CA8-442C9EC90BC6}" type="pres">
      <dgm:prSet presAssocID="{E64974F0-08DE-4636-9D4A-B460E1714142}" presName="spacer" presStyleCnt="0"/>
      <dgm:spPr/>
    </dgm:pt>
    <dgm:pt modelId="{61782B46-3DD8-4E0C-A591-DD166A711C93}" type="pres">
      <dgm:prSet presAssocID="{FB53E5EF-AEA6-4036-A7CD-C8C35C220DFE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9A2E9EC2-3FA7-40A4-81D0-19FFBD75C4B0}" type="pres">
      <dgm:prSet presAssocID="{F0A0A562-6D5B-437B-9936-AAFB30745614}" presName="spacer" presStyleCnt="0"/>
      <dgm:spPr/>
    </dgm:pt>
    <dgm:pt modelId="{45D07360-AAC8-4437-8F71-EA9EAB756787}" type="pres">
      <dgm:prSet presAssocID="{F6CF6F88-8F9A-47C2-A5A5-7CE7AEB1689D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0BF1CDC8-45C4-43C6-83AE-F31B0D2A4577}" type="pres">
      <dgm:prSet presAssocID="{DB8CE8F7-2237-42F1-B0CE-252CF9A86A06}" presName="spacer" presStyleCnt="0"/>
      <dgm:spPr/>
    </dgm:pt>
    <dgm:pt modelId="{1927A202-999A-4684-9C29-E8146D4790D4}" type="pres">
      <dgm:prSet presAssocID="{68C589B1-FBF7-4FF8-974A-0313958BE81B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A38C0C19-595A-4F92-A92D-1A064784F131}" type="pres">
      <dgm:prSet presAssocID="{5D4D7F29-296C-4C5D-AD8F-51D85698EDF1}" presName="spacer" presStyleCnt="0"/>
      <dgm:spPr/>
    </dgm:pt>
    <dgm:pt modelId="{C3FFF85A-B838-4379-ACBE-A49BDF6DB690}" type="pres">
      <dgm:prSet presAssocID="{F974760B-E902-47DF-8814-003F0880101B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4857F548-0668-4CF8-8390-2648300FFD25}" type="pres">
      <dgm:prSet presAssocID="{0005CADF-5B4C-46AF-A982-54704CA49D48}" presName="spacer" presStyleCnt="0"/>
      <dgm:spPr/>
    </dgm:pt>
    <dgm:pt modelId="{0A508D3B-87BD-42E8-995E-285A3721DA1E}" type="pres">
      <dgm:prSet presAssocID="{FE82CE65-F2EB-4C29-B96F-84A0B4DDB997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A4E5D60C-A003-41F7-8913-548B062CB577}" srcId="{B03EEF2C-15D4-4832-AD2C-2C26B9B9A2B4}" destId="{FE82CE65-F2EB-4C29-B96F-84A0B4DDB997}" srcOrd="5" destOrd="0" parTransId="{03A02FB9-004F-4225-AF8E-48146CD767BA}" sibTransId="{2E606304-41A2-4584-BE55-777EDDA866F8}"/>
    <dgm:cxn modelId="{5D7BD624-FC93-4714-AE6B-E675A88AE6AE}" srcId="{B03EEF2C-15D4-4832-AD2C-2C26B9B9A2B4}" destId="{0F22B7B2-E67E-4B67-82B0-C448F82BA73D}" srcOrd="0" destOrd="0" parTransId="{FADB58F0-4FF7-4504-B84C-983ED352B16F}" sibTransId="{E64974F0-08DE-4636-9D4A-B460E1714142}"/>
    <dgm:cxn modelId="{0632D932-B660-4688-B7FE-FFD6D9D28F14}" srcId="{B03EEF2C-15D4-4832-AD2C-2C26B9B9A2B4}" destId="{FB53E5EF-AEA6-4036-A7CD-C8C35C220DFE}" srcOrd="1" destOrd="0" parTransId="{C89D1F60-ECDC-4035-A914-9ABD006F4F61}" sibTransId="{F0A0A562-6D5B-437B-9936-AAFB30745614}"/>
    <dgm:cxn modelId="{26007C4C-0F35-4AA9-B275-F5C04A909103}" type="presOf" srcId="{F974760B-E902-47DF-8814-003F0880101B}" destId="{C3FFF85A-B838-4379-ACBE-A49BDF6DB690}" srcOrd="0" destOrd="0" presId="urn:microsoft.com/office/officeart/2005/8/layout/vList2"/>
    <dgm:cxn modelId="{6D513A5A-E272-48E4-9AB1-78A32FB96DFC}" type="presOf" srcId="{0F22B7B2-E67E-4B67-82B0-C448F82BA73D}" destId="{CA53011D-E302-4DEA-A027-AEFD252CAE5E}" srcOrd="0" destOrd="0" presId="urn:microsoft.com/office/officeart/2005/8/layout/vList2"/>
    <dgm:cxn modelId="{2337E28D-39BE-48D3-981F-1682992D0B62}" srcId="{B03EEF2C-15D4-4832-AD2C-2C26B9B9A2B4}" destId="{F974760B-E902-47DF-8814-003F0880101B}" srcOrd="4" destOrd="0" parTransId="{1D4DB731-1909-4C9F-B4FD-9903E7F23B83}" sibTransId="{0005CADF-5B4C-46AF-A982-54704CA49D48}"/>
    <dgm:cxn modelId="{90723D96-74C4-4BAF-9858-85F0C330C309}" type="presOf" srcId="{B03EEF2C-15D4-4832-AD2C-2C26B9B9A2B4}" destId="{ECFF0EC5-A8F2-4057-A4AB-6FFAA03C5933}" srcOrd="0" destOrd="0" presId="urn:microsoft.com/office/officeart/2005/8/layout/vList2"/>
    <dgm:cxn modelId="{7194D2A8-3507-45DD-B9EB-2F26E886140C}" type="presOf" srcId="{68C589B1-FBF7-4FF8-974A-0313958BE81B}" destId="{1927A202-999A-4684-9C29-E8146D4790D4}" srcOrd="0" destOrd="0" presId="urn:microsoft.com/office/officeart/2005/8/layout/vList2"/>
    <dgm:cxn modelId="{45E880B3-50FC-4B13-AA49-B388DEE0D5B3}" type="presOf" srcId="{FB53E5EF-AEA6-4036-A7CD-C8C35C220DFE}" destId="{61782B46-3DD8-4E0C-A591-DD166A711C93}" srcOrd="0" destOrd="0" presId="urn:microsoft.com/office/officeart/2005/8/layout/vList2"/>
    <dgm:cxn modelId="{D02FE4C0-C417-4932-A78A-AF7E6480D426}" type="presOf" srcId="{F6CF6F88-8F9A-47C2-A5A5-7CE7AEB1689D}" destId="{45D07360-AAC8-4437-8F71-EA9EAB756787}" srcOrd="0" destOrd="0" presId="urn:microsoft.com/office/officeart/2005/8/layout/vList2"/>
    <dgm:cxn modelId="{7BC3CEE1-617C-4A0A-8C3D-C3459B9F1C86}" type="presOf" srcId="{FE82CE65-F2EB-4C29-B96F-84A0B4DDB997}" destId="{0A508D3B-87BD-42E8-995E-285A3721DA1E}" srcOrd="0" destOrd="0" presId="urn:microsoft.com/office/officeart/2005/8/layout/vList2"/>
    <dgm:cxn modelId="{A108C3E8-4D87-4DAD-918F-BF33C80ECF37}" srcId="{B03EEF2C-15D4-4832-AD2C-2C26B9B9A2B4}" destId="{F6CF6F88-8F9A-47C2-A5A5-7CE7AEB1689D}" srcOrd="2" destOrd="0" parTransId="{9B30A399-0994-4A7A-9007-3712FF8DA388}" sibTransId="{DB8CE8F7-2237-42F1-B0CE-252CF9A86A06}"/>
    <dgm:cxn modelId="{C5C622EA-1D04-47E6-884E-BA78C6042B9F}" srcId="{B03EEF2C-15D4-4832-AD2C-2C26B9B9A2B4}" destId="{68C589B1-FBF7-4FF8-974A-0313958BE81B}" srcOrd="3" destOrd="0" parTransId="{ECD6C97B-AFCC-40D3-9D95-EB27A37E1E1E}" sibTransId="{5D4D7F29-296C-4C5D-AD8F-51D85698EDF1}"/>
    <dgm:cxn modelId="{2C2C4520-51F0-4F23-9AA6-C6F654EE2519}" type="presParOf" srcId="{ECFF0EC5-A8F2-4057-A4AB-6FFAA03C5933}" destId="{CA53011D-E302-4DEA-A027-AEFD252CAE5E}" srcOrd="0" destOrd="0" presId="urn:microsoft.com/office/officeart/2005/8/layout/vList2"/>
    <dgm:cxn modelId="{E1A02D8F-541F-4A0A-A82E-97DD4DF03859}" type="presParOf" srcId="{ECFF0EC5-A8F2-4057-A4AB-6FFAA03C5933}" destId="{EC54518E-6076-4746-8CA8-442C9EC90BC6}" srcOrd="1" destOrd="0" presId="urn:microsoft.com/office/officeart/2005/8/layout/vList2"/>
    <dgm:cxn modelId="{F1C8DB4C-BF7A-4BAD-8936-1C111FC77FCF}" type="presParOf" srcId="{ECFF0EC5-A8F2-4057-A4AB-6FFAA03C5933}" destId="{61782B46-3DD8-4E0C-A591-DD166A711C93}" srcOrd="2" destOrd="0" presId="urn:microsoft.com/office/officeart/2005/8/layout/vList2"/>
    <dgm:cxn modelId="{11B7F43C-C12A-4B50-BFDD-DC1659D76FDF}" type="presParOf" srcId="{ECFF0EC5-A8F2-4057-A4AB-6FFAA03C5933}" destId="{9A2E9EC2-3FA7-40A4-81D0-19FFBD75C4B0}" srcOrd="3" destOrd="0" presId="urn:microsoft.com/office/officeart/2005/8/layout/vList2"/>
    <dgm:cxn modelId="{AF8137E2-CDA9-46FD-96E1-9548989E4882}" type="presParOf" srcId="{ECFF0EC5-A8F2-4057-A4AB-6FFAA03C5933}" destId="{45D07360-AAC8-4437-8F71-EA9EAB756787}" srcOrd="4" destOrd="0" presId="urn:microsoft.com/office/officeart/2005/8/layout/vList2"/>
    <dgm:cxn modelId="{C5213BDA-83B0-4DF1-BDFB-6220C36E742B}" type="presParOf" srcId="{ECFF0EC5-A8F2-4057-A4AB-6FFAA03C5933}" destId="{0BF1CDC8-45C4-43C6-83AE-F31B0D2A4577}" srcOrd="5" destOrd="0" presId="urn:microsoft.com/office/officeart/2005/8/layout/vList2"/>
    <dgm:cxn modelId="{5FEC3666-C76A-4465-BEAD-6575E8696ED3}" type="presParOf" srcId="{ECFF0EC5-A8F2-4057-A4AB-6FFAA03C5933}" destId="{1927A202-999A-4684-9C29-E8146D4790D4}" srcOrd="6" destOrd="0" presId="urn:microsoft.com/office/officeart/2005/8/layout/vList2"/>
    <dgm:cxn modelId="{A831E49F-F904-495B-981A-704B9E47F932}" type="presParOf" srcId="{ECFF0EC5-A8F2-4057-A4AB-6FFAA03C5933}" destId="{A38C0C19-595A-4F92-A92D-1A064784F131}" srcOrd="7" destOrd="0" presId="urn:microsoft.com/office/officeart/2005/8/layout/vList2"/>
    <dgm:cxn modelId="{D22FD6A5-CD9B-4EED-9114-1027C41300D1}" type="presParOf" srcId="{ECFF0EC5-A8F2-4057-A4AB-6FFAA03C5933}" destId="{C3FFF85A-B838-4379-ACBE-A49BDF6DB690}" srcOrd="8" destOrd="0" presId="urn:microsoft.com/office/officeart/2005/8/layout/vList2"/>
    <dgm:cxn modelId="{5E74E9EF-2E61-461A-A166-3472BD977E2E}" type="presParOf" srcId="{ECFF0EC5-A8F2-4057-A4AB-6FFAA03C5933}" destId="{4857F548-0668-4CF8-8390-2648300FFD25}" srcOrd="9" destOrd="0" presId="urn:microsoft.com/office/officeart/2005/8/layout/vList2"/>
    <dgm:cxn modelId="{05E345EB-E2AC-4E58-BF3E-B12102CBC2F9}" type="presParOf" srcId="{ECFF0EC5-A8F2-4057-A4AB-6FFAA03C5933}" destId="{0A508D3B-87BD-42E8-995E-285A3721DA1E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3566A2B-A1CC-4616-A0E1-50728EA235E1}" type="doc">
      <dgm:prSet loTypeId="urn:microsoft.com/office/officeart/2005/8/layout/process4" loCatId="process" qsTypeId="urn:microsoft.com/office/officeart/2005/8/quickstyle/simple3" qsCatId="simple" csTypeId="urn:microsoft.com/office/officeart/2005/8/colors/colorful4" csCatId="colorful"/>
      <dgm:spPr/>
      <dgm:t>
        <a:bodyPr/>
        <a:lstStyle/>
        <a:p>
          <a:endParaRPr lang="en-US"/>
        </a:p>
      </dgm:t>
    </dgm:pt>
    <dgm:pt modelId="{0A9AC9E1-38B3-436C-B803-6C3D1810136B}">
      <dgm:prSet/>
      <dgm:spPr/>
      <dgm:t>
        <a:bodyPr/>
        <a:lstStyle/>
        <a:p>
          <a:r>
            <a:rPr lang="en-GB"/>
            <a:t>Autumn PE- Tuesday and Wednesday</a:t>
          </a:r>
          <a:endParaRPr lang="en-US"/>
        </a:p>
      </dgm:t>
    </dgm:pt>
    <dgm:pt modelId="{C5EA0E0B-BC36-4E90-8332-1EE1CB103318}" type="parTrans" cxnId="{974810DB-05CC-498F-9819-9ADACCADFB26}">
      <dgm:prSet/>
      <dgm:spPr/>
      <dgm:t>
        <a:bodyPr/>
        <a:lstStyle/>
        <a:p>
          <a:endParaRPr lang="en-US"/>
        </a:p>
      </dgm:t>
    </dgm:pt>
    <dgm:pt modelId="{BB8B6BEC-FFBA-4923-B684-498E03A3012F}" type="sibTrans" cxnId="{974810DB-05CC-498F-9819-9ADACCADFB26}">
      <dgm:prSet/>
      <dgm:spPr/>
      <dgm:t>
        <a:bodyPr/>
        <a:lstStyle/>
        <a:p>
          <a:endParaRPr lang="en-US"/>
        </a:p>
      </dgm:t>
    </dgm:pt>
    <dgm:pt modelId="{81653264-DF11-40DF-9A60-3205F92387C0}">
      <dgm:prSet/>
      <dgm:spPr/>
      <dgm:t>
        <a:bodyPr/>
        <a:lstStyle/>
        <a:p>
          <a:r>
            <a:rPr lang="en-GB"/>
            <a:t>Spring and Summer– Swimming</a:t>
          </a:r>
          <a:endParaRPr lang="en-US"/>
        </a:p>
      </dgm:t>
    </dgm:pt>
    <dgm:pt modelId="{8CD24A48-12CD-4B51-8229-832582037134}" type="parTrans" cxnId="{00ACC355-A8CE-4F7E-ACA8-1CCB0BFB022E}">
      <dgm:prSet/>
      <dgm:spPr/>
      <dgm:t>
        <a:bodyPr/>
        <a:lstStyle/>
        <a:p>
          <a:endParaRPr lang="en-US"/>
        </a:p>
      </dgm:t>
    </dgm:pt>
    <dgm:pt modelId="{D6986302-5F84-466E-9BB8-F10759C8D354}" type="sibTrans" cxnId="{00ACC355-A8CE-4F7E-ACA8-1CCB0BFB022E}">
      <dgm:prSet/>
      <dgm:spPr/>
      <dgm:t>
        <a:bodyPr/>
        <a:lstStyle/>
        <a:p>
          <a:endParaRPr lang="en-US"/>
        </a:p>
      </dgm:t>
    </dgm:pt>
    <dgm:pt modelId="{120FE5C0-AB0A-441B-9057-473A899F7025}">
      <dgm:prSet/>
      <dgm:spPr/>
      <dgm:t>
        <a:bodyPr/>
        <a:lstStyle/>
        <a:p>
          <a:r>
            <a:rPr lang="en-GB"/>
            <a:t>Palm- Monday</a:t>
          </a:r>
          <a:endParaRPr lang="en-US"/>
        </a:p>
      </dgm:t>
    </dgm:pt>
    <dgm:pt modelId="{1C2836AE-0549-4851-BF71-4918ACD9AC9A}" type="parTrans" cxnId="{1E877887-C5D2-4E39-BD7B-8433D87D6867}">
      <dgm:prSet/>
      <dgm:spPr/>
      <dgm:t>
        <a:bodyPr/>
        <a:lstStyle/>
        <a:p>
          <a:endParaRPr lang="en-US"/>
        </a:p>
      </dgm:t>
    </dgm:pt>
    <dgm:pt modelId="{9131546B-DA8E-4CA0-829C-6E62AD702039}" type="sibTrans" cxnId="{1E877887-C5D2-4E39-BD7B-8433D87D6867}">
      <dgm:prSet/>
      <dgm:spPr/>
      <dgm:t>
        <a:bodyPr/>
        <a:lstStyle/>
        <a:p>
          <a:endParaRPr lang="en-US"/>
        </a:p>
      </dgm:t>
    </dgm:pt>
    <dgm:pt modelId="{F46BAC73-B28A-49BD-BDF8-17250002D552}">
      <dgm:prSet/>
      <dgm:spPr/>
      <dgm:t>
        <a:bodyPr/>
        <a:lstStyle/>
        <a:p>
          <a:r>
            <a:rPr lang="en-GB"/>
            <a:t>Kapok- Thursday</a:t>
          </a:r>
          <a:endParaRPr lang="en-US"/>
        </a:p>
      </dgm:t>
    </dgm:pt>
    <dgm:pt modelId="{4DEEDEA4-A797-4A5C-9A0F-EC7B1AEB84A1}" type="parTrans" cxnId="{714F19BF-6A96-4D83-A058-61A18B2B0C4F}">
      <dgm:prSet/>
      <dgm:spPr/>
      <dgm:t>
        <a:bodyPr/>
        <a:lstStyle/>
        <a:p>
          <a:endParaRPr lang="en-US"/>
        </a:p>
      </dgm:t>
    </dgm:pt>
    <dgm:pt modelId="{CFA03C27-759E-4843-A85B-C82190CA52CF}" type="sibTrans" cxnId="{714F19BF-6A96-4D83-A058-61A18B2B0C4F}">
      <dgm:prSet/>
      <dgm:spPr/>
      <dgm:t>
        <a:bodyPr/>
        <a:lstStyle/>
        <a:p>
          <a:endParaRPr lang="en-US"/>
        </a:p>
      </dgm:t>
    </dgm:pt>
    <dgm:pt modelId="{5767BF08-D526-4A18-8EEC-4437AA02F37E}">
      <dgm:prSet/>
      <dgm:spPr/>
      <dgm:t>
        <a:bodyPr/>
        <a:lstStyle/>
        <a:p>
          <a:r>
            <a:rPr lang="en-GB"/>
            <a:t>Can you help?</a:t>
          </a:r>
          <a:endParaRPr lang="en-US"/>
        </a:p>
      </dgm:t>
    </dgm:pt>
    <dgm:pt modelId="{4265DEE7-ECEB-42F4-95F3-D3FE2F5CBCFA}" type="parTrans" cxnId="{6C59C028-7C19-492E-84AE-6CC2A5A6C47F}">
      <dgm:prSet/>
      <dgm:spPr/>
      <dgm:t>
        <a:bodyPr/>
        <a:lstStyle/>
        <a:p>
          <a:endParaRPr lang="en-US"/>
        </a:p>
      </dgm:t>
    </dgm:pt>
    <dgm:pt modelId="{5B97FB6D-C884-4627-9BED-22534AF3BDDA}" type="sibTrans" cxnId="{6C59C028-7C19-492E-84AE-6CC2A5A6C47F}">
      <dgm:prSet/>
      <dgm:spPr/>
      <dgm:t>
        <a:bodyPr/>
        <a:lstStyle/>
        <a:p>
          <a:endParaRPr lang="en-US"/>
        </a:p>
      </dgm:t>
    </dgm:pt>
    <dgm:pt modelId="{C7A34AAB-A854-4F76-BAAD-A8CBD4F4D774}" type="pres">
      <dgm:prSet presAssocID="{23566A2B-A1CC-4616-A0E1-50728EA235E1}" presName="Name0" presStyleCnt="0">
        <dgm:presLayoutVars>
          <dgm:dir/>
          <dgm:animLvl val="lvl"/>
          <dgm:resizeHandles val="exact"/>
        </dgm:presLayoutVars>
      </dgm:prSet>
      <dgm:spPr/>
    </dgm:pt>
    <dgm:pt modelId="{267F017A-7243-4D8E-BFFE-3A6B1F93C474}" type="pres">
      <dgm:prSet presAssocID="{81653264-DF11-40DF-9A60-3205F92387C0}" presName="boxAndChildren" presStyleCnt="0"/>
      <dgm:spPr/>
    </dgm:pt>
    <dgm:pt modelId="{5DD3380B-8E4D-4D01-B89C-131047563493}" type="pres">
      <dgm:prSet presAssocID="{81653264-DF11-40DF-9A60-3205F92387C0}" presName="parentTextBox" presStyleLbl="node1" presStyleIdx="0" presStyleCnt="2"/>
      <dgm:spPr/>
    </dgm:pt>
    <dgm:pt modelId="{1BC9122D-ABE5-4C48-945E-608AB72C22CA}" type="pres">
      <dgm:prSet presAssocID="{81653264-DF11-40DF-9A60-3205F92387C0}" presName="entireBox" presStyleLbl="node1" presStyleIdx="0" presStyleCnt="2"/>
      <dgm:spPr/>
    </dgm:pt>
    <dgm:pt modelId="{302B640F-8DDC-493F-A2D5-D32B319336C2}" type="pres">
      <dgm:prSet presAssocID="{81653264-DF11-40DF-9A60-3205F92387C0}" presName="descendantBox" presStyleCnt="0"/>
      <dgm:spPr/>
    </dgm:pt>
    <dgm:pt modelId="{5FAD710B-8B49-42F7-AB2C-B0EB3BCAAE1B}" type="pres">
      <dgm:prSet presAssocID="{120FE5C0-AB0A-441B-9057-473A899F7025}" presName="childTextBox" presStyleLbl="fgAccFollowNode1" presStyleIdx="0" presStyleCnt="3">
        <dgm:presLayoutVars>
          <dgm:bulletEnabled val="1"/>
        </dgm:presLayoutVars>
      </dgm:prSet>
      <dgm:spPr/>
    </dgm:pt>
    <dgm:pt modelId="{7AA2DC4B-D60B-4799-BC48-EBD459FE46A6}" type="pres">
      <dgm:prSet presAssocID="{F46BAC73-B28A-49BD-BDF8-17250002D552}" presName="childTextBox" presStyleLbl="fgAccFollowNode1" presStyleIdx="1" presStyleCnt="3">
        <dgm:presLayoutVars>
          <dgm:bulletEnabled val="1"/>
        </dgm:presLayoutVars>
      </dgm:prSet>
      <dgm:spPr/>
    </dgm:pt>
    <dgm:pt modelId="{D6021A39-494C-4537-B85B-9FDCB7525D0B}" type="pres">
      <dgm:prSet presAssocID="{5767BF08-D526-4A18-8EEC-4437AA02F37E}" presName="childTextBox" presStyleLbl="fgAccFollowNode1" presStyleIdx="2" presStyleCnt="3">
        <dgm:presLayoutVars>
          <dgm:bulletEnabled val="1"/>
        </dgm:presLayoutVars>
      </dgm:prSet>
      <dgm:spPr/>
    </dgm:pt>
    <dgm:pt modelId="{C3A98101-9C18-4CE2-B503-2CCDDCEBAAFB}" type="pres">
      <dgm:prSet presAssocID="{BB8B6BEC-FFBA-4923-B684-498E03A3012F}" presName="sp" presStyleCnt="0"/>
      <dgm:spPr/>
    </dgm:pt>
    <dgm:pt modelId="{DE31E04C-C451-41A3-9A32-F56D83743752}" type="pres">
      <dgm:prSet presAssocID="{0A9AC9E1-38B3-436C-B803-6C3D1810136B}" presName="arrowAndChildren" presStyleCnt="0"/>
      <dgm:spPr/>
    </dgm:pt>
    <dgm:pt modelId="{E28CE9AC-D5F9-438C-BB19-C186A0F4AAB1}" type="pres">
      <dgm:prSet presAssocID="{0A9AC9E1-38B3-436C-B803-6C3D1810136B}" presName="parentTextArrow" presStyleLbl="node1" presStyleIdx="1" presStyleCnt="2"/>
      <dgm:spPr/>
    </dgm:pt>
  </dgm:ptLst>
  <dgm:cxnLst>
    <dgm:cxn modelId="{AAE7D727-3CD1-43D3-A11D-1BB1DAE86D40}" type="presOf" srcId="{F46BAC73-B28A-49BD-BDF8-17250002D552}" destId="{7AA2DC4B-D60B-4799-BC48-EBD459FE46A6}" srcOrd="0" destOrd="0" presId="urn:microsoft.com/office/officeart/2005/8/layout/process4"/>
    <dgm:cxn modelId="{6C59C028-7C19-492E-84AE-6CC2A5A6C47F}" srcId="{81653264-DF11-40DF-9A60-3205F92387C0}" destId="{5767BF08-D526-4A18-8EEC-4437AA02F37E}" srcOrd="2" destOrd="0" parTransId="{4265DEE7-ECEB-42F4-95F3-D3FE2F5CBCFA}" sibTransId="{5B97FB6D-C884-4627-9BED-22534AF3BDDA}"/>
    <dgm:cxn modelId="{BE07B360-0B8C-490E-B97C-3DF14FCB733D}" type="presOf" srcId="{120FE5C0-AB0A-441B-9057-473A899F7025}" destId="{5FAD710B-8B49-42F7-AB2C-B0EB3BCAAE1B}" srcOrd="0" destOrd="0" presId="urn:microsoft.com/office/officeart/2005/8/layout/process4"/>
    <dgm:cxn modelId="{059B3144-CA6E-45D0-85A4-8E3A823004F0}" type="presOf" srcId="{5767BF08-D526-4A18-8EEC-4437AA02F37E}" destId="{D6021A39-494C-4537-B85B-9FDCB7525D0B}" srcOrd="0" destOrd="0" presId="urn:microsoft.com/office/officeart/2005/8/layout/process4"/>
    <dgm:cxn modelId="{6F27ED6C-9C8D-4030-9869-5B812F9A5CBB}" type="presOf" srcId="{0A9AC9E1-38B3-436C-B803-6C3D1810136B}" destId="{E28CE9AC-D5F9-438C-BB19-C186A0F4AAB1}" srcOrd="0" destOrd="0" presId="urn:microsoft.com/office/officeart/2005/8/layout/process4"/>
    <dgm:cxn modelId="{00ACC355-A8CE-4F7E-ACA8-1CCB0BFB022E}" srcId="{23566A2B-A1CC-4616-A0E1-50728EA235E1}" destId="{81653264-DF11-40DF-9A60-3205F92387C0}" srcOrd="1" destOrd="0" parTransId="{8CD24A48-12CD-4B51-8229-832582037134}" sibTransId="{D6986302-5F84-466E-9BB8-F10759C8D354}"/>
    <dgm:cxn modelId="{1E877887-C5D2-4E39-BD7B-8433D87D6867}" srcId="{81653264-DF11-40DF-9A60-3205F92387C0}" destId="{120FE5C0-AB0A-441B-9057-473A899F7025}" srcOrd="0" destOrd="0" parTransId="{1C2836AE-0549-4851-BF71-4918ACD9AC9A}" sibTransId="{9131546B-DA8E-4CA0-829C-6E62AD702039}"/>
    <dgm:cxn modelId="{D20034A1-5F57-4998-AA3D-00FA48DA6E7E}" type="presOf" srcId="{23566A2B-A1CC-4616-A0E1-50728EA235E1}" destId="{C7A34AAB-A854-4F76-BAAD-A8CBD4F4D774}" srcOrd="0" destOrd="0" presId="urn:microsoft.com/office/officeart/2005/8/layout/process4"/>
    <dgm:cxn modelId="{A0FC0BAE-CA71-4598-8831-652942BF9029}" type="presOf" srcId="{81653264-DF11-40DF-9A60-3205F92387C0}" destId="{1BC9122D-ABE5-4C48-945E-608AB72C22CA}" srcOrd="1" destOrd="0" presId="urn:microsoft.com/office/officeart/2005/8/layout/process4"/>
    <dgm:cxn modelId="{9000EFAF-C18B-476C-B404-5B7061481296}" type="presOf" srcId="{81653264-DF11-40DF-9A60-3205F92387C0}" destId="{5DD3380B-8E4D-4D01-B89C-131047563493}" srcOrd="0" destOrd="0" presId="urn:microsoft.com/office/officeart/2005/8/layout/process4"/>
    <dgm:cxn modelId="{714F19BF-6A96-4D83-A058-61A18B2B0C4F}" srcId="{81653264-DF11-40DF-9A60-3205F92387C0}" destId="{F46BAC73-B28A-49BD-BDF8-17250002D552}" srcOrd="1" destOrd="0" parTransId="{4DEEDEA4-A797-4A5C-9A0F-EC7B1AEB84A1}" sibTransId="{CFA03C27-759E-4843-A85B-C82190CA52CF}"/>
    <dgm:cxn modelId="{974810DB-05CC-498F-9819-9ADACCADFB26}" srcId="{23566A2B-A1CC-4616-A0E1-50728EA235E1}" destId="{0A9AC9E1-38B3-436C-B803-6C3D1810136B}" srcOrd="0" destOrd="0" parTransId="{C5EA0E0B-BC36-4E90-8332-1EE1CB103318}" sibTransId="{BB8B6BEC-FFBA-4923-B684-498E03A3012F}"/>
    <dgm:cxn modelId="{8AC5C8A8-7371-49CB-9F49-852EDE9324BF}" type="presParOf" srcId="{C7A34AAB-A854-4F76-BAAD-A8CBD4F4D774}" destId="{267F017A-7243-4D8E-BFFE-3A6B1F93C474}" srcOrd="0" destOrd="0" presId="urn:microsoft.com/office/officeart/2005/8/layout/process4"/>
    <dgm:cxn modelId="{7C76E12C-35A5-46F4-801C-B01B185E91EA}" type="presParOf" srcId="{267F017A-7243-4D8E-BFFE-3A6B1F93C474}" destId="{5DD3380B-8E4D-4D01-B89C-131047563493}" srcOrd="0" destOrd="0" presId="urn:microsoft.com/office/officeart/2005/8/layout/process4"/>
    <dgm:cxn modelId="{DCB2D07D-FC78-452E-86AC-D29A49FFB5CB}" type="presParOf" srcId="{267F017A-7243-4D8E-BFFE-3A6B1F93C474}" destId="{1BC9122D-ABE5-4C48-945E-608AB72C22CA}" srcOrd="1" destOrd="0" presId="urn:microsoft.com/office/officeart/2005/8/layout/process4"/>
    <dgm:cxn modelId="{A1ABBF28-5725-4F29-8DE0-61B03F4F7054}" type="presParOf" srcId="{267F017A-7243-4D8E-BFFE-3A6B1F93C474}" destId="{302B640F-8DDC-493F-A2D5-D32B319336C2}" srcOrd="2" destOrd="0" presId="urn:microsoft.com/office/officeart/2005/8/layout/process4"/>
    <dgm:cxn modelId="{825BC24A-1519-47F3-8AD6-DE8B36B015CE}" type="presParOf" srcId="{302B640F-8DDC-493F-A2D5-D32B319336C2}" destId="{5FAD710B-8B49-42F7-AB2C-B0EB3BCAAE1B}" srcOrd="0" destOrd="0" presId="urn:microsoft.com/office/officeart/2005/8/layout/process4"/>
    <dgm:cxn modelId="{4F665947-CEA2-4566-AF6F-564FEA33FE88}" type="presParOf" srcId="{302B640F-8DDC-493F-A2D5-D32B319336C2}" destId="{7AA2DC4B-D60B-4799-BC48-EBD459FE46A6}" srcOrd="1" destOrd="0" presId="urn:microsoft.com/office/officeart/2005/8/layout/process4"/>
    <dgm:cxn modelId="{130EB657-3D30-4CC2-A1BA-6ACE29C8CD8F}" type="presParOf" srcId="{302B640F-8DDC-493F-A2D5-D32B319336C2}" destId="{D6021A39-494C-4537-B85B-9FDCB7525D0B}" srcOrd="2" destOrd="0" presId="urn:microsoft.com/office/officeart/2005/8/layout/process4"/>
    <dgm:cxn modelId="{32F6AC3A-896C-46C0-A072-EEC4342C9874}" type="presParOf" srcId="{C7A34AAB-A854-4F76-BAAD-A8CBD4F4D774}" destId="{C3A98101-9C18-4CE2-B503-2CCDDCEBAAFB}" srcOrd="1" destOrd="0" presId="urn:microsoft.com/office/officeart/2005/8/layout/process4"/>
    <dgm:cxn modelId="{FE936E51-9BC9-435D-803F-5E66D2BC3693}" type="presParOf" srcId="{C7A34AAB-A854-4F76-BAAD-A8CBD4F4D774}" destId="{DE31E04C-C451-41A3-9A32-F56D83743752}" srcOrd="2" destOrd="0" presId="urn:microsoft.com/office/officeart/2005/8/layout/process4"/>
    <dgm:cxn modelId="{CBFD760E-0AD2-498E-AB73-AA09138D3EC0}" type="presParOf" srcId="{DE31E04C-C451-41A3-9A32-F56D83743752}" destId="{E28CE9AC-D5F9-438C-BB19-C186A0F4AAB1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3B1FF33-8153-47B1-9034-87BE1E0B4115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5CF1F9FD-1A8B-4BB5-9B7A-15C4C8318ABA}">
      <dgm:prSet/>
      <dgm:spPr/>
      <dgm:t>
        <a:bodyPr/>
        <a:lstStyle/>
        <a:p>
          <a:r>
            <a:rPr lang="en-GB"/>
            <a:t>Homework will follow the school policy and remain the same as last year.</a:t>
          </a:r>
          <a:endParaRPr lang="en-US"/>
        </a:p>
      </dgm:t>
    </dgm:pt>
    <dgm:pt modelId="{7BA630BD-00BF-4D9A-A5BC-1964AB5016A0}" type="parTrans" cxnId="{792DBE0F-D095-403A-BAE8-859D2526C04D}">
      <dgm:prSet/>
      <dgm:spPr/>
      <dgm:t>
        <a:bodyPr/>
        <a:lstStyle/>
        <a:p>
          <a:endParaRPr lang="en-US"/>
        </a:p>
      </dgm:t>
    </dgm:pt>
    <dgm:pt modelId="{C9911211-0974-4D06-8E43-D5C59A4BF5F1}" type="sibTrans" cxnId="{792DBE0F-D095-403A-BAE8-859D2526C04D}">
      <dgm:prSet/>
      <dgm:spPr/>
      <dgm:t>
        <a:bodyPr/>
        <a:lstStyle/>
        <a:p>
          <a:endParaRPr lang="en-US"/>
        </a:p>
      </dgm:t>
    </dgm:pt>
    <dgm:pt modelId="{3DBBADB2-5453-4169-A574-5155D5C3A379}">
      <dgm:prSet/>
      <dgm:spPr/>
      <dgm:t>
        <a:bodyPr/>
        <a:lstStyle/>
        <a:p>
          <a:r>
            <a:rPr lang="en-GB"/>
            <a:t>Maths, SPAG or Reading – Thursday to Thursday</a:t>
          </a:r>
          <a:endParaRPr lang="en-US"/>
        </a:p>
      </dgm:t>
    </dgm:pt>
    <dgm:pt modelId="{E68E3B09-0D13-475B-8ABD-1D5688C98D06}" type="parTrans" cxnId="{373BF1B7-3064-4BDA-BD55-FD7AC98E43B4}">
      <dgm:prSet/>
      <dgm:spPr/>
      <dgm:t>
        <a:bodyPr/>
        <a:lstStyle/>
        <a:p>
          <a:endParaRPr lang="en-US"/>
        </a:p>
      </dgm:t>
    </dgm:pt>
    <dgm:pt modelId="{3B46ABE2-CAE9-4406-9F51-3B47AC1B8526}" type="sibTrans" cxnId="{373BF1B7-3064-4BDA-BD55-FD7AC98E43B4}">
      <dgm:prSet/>
      <dgm:spPr/>
      <dgm:t>
        <a:bodyPr/>
        <a:lstStyle/>
        <a:p>
          <a:endParaRPr lang="en-US"/>
        </a:p>
      </dgm:t>
    </dgm:pt>
    <dgm:pt modelId="{6B7DA816-12A7-4421-8121-D1B06D6F2CF2}">
      <dgm:prSet/>
      <dgm:spPr/>
      <dgm:t>
        <a:bodyPr/>
        <a:lstStyle/>
        <a:p>
          <a:r>
            <a:rPr lang="en-GB"/>
            <a:t>TTRS – Thursday to Thursday</a:t>
          </a:r>
          <a:endParaRPr lang="en-US"/>
        </a:p>
      </dgm:t>
    </dgm:pt>
    <dgm:pt modelId="{C1AAE8B3-E0FA-4364-AB01-3375DDB744E3}" type="parTrans" cxnId="{9D09043A-16AC-49EA-9537-0A9E9C1AF5AA}">
      <dgm:prSet/>
      <dgm:spPr/>
      <dgm:t>
        <a:bodyPr/>
        <a:lstStyle/>
        <a:p>
          <a:endParaRPr lang="en-US"/>
        </a:p>
      </dgm:t>
    </dgm:pt>
    <dgm:pt modelId="{38E9C806-8B8B-4CB8-AB90-A3781155BC5D}" type="sibTrans" cxnId="{9D09043A-16AC-49EA-9537-0A9E9C1AF5AA}">
      <dgm:prSet/>
      <dgm:spPr/>
      <dgm:t>
        <a:bodyPr/>
        <a:lstStyle/>
        <a:p>
          <a:endParaRPr lang="en-US"/>
        </a:p>
      </dgm:t>
    </dgm:pt>
    <dgm:pt modelId="{2850A3FC-1074-4484-AEDA-A0FE0A5801D9}">
      <dgm:prSet/>
      <dgm:spPr/>
      <dgm:t>
        <a:bodyPr/>
        <a:lstStyle/>
        <a:p>
          <a:r>
            <a:rPr lang="en-GB"/>
            <a:t>Creative homework – Termly (optional)</a:t>
          </a:r>
          <a:endParaRPr lang="en-US"/>
        </a:p>
      </dgm:t>
    </dgm:pt>
    <dgm:pt modelId="{2C570ACE-67DC-4770-923E-46FFF1C4F15C}" type="parTrans" cxnId="{7F23DA2E-DD35-448F-A3B7-9CB8F82719D4}">
      <dgm:prSet/>
      <dgm:spPr/>
      <dgm:t>
        <a:bodyPr/>
        <a:lstStyle/>
        <a:p>
          <a:endParaRPr lang="en-US"/>
        </a:p>
      </dgm:t>
    </dgm:pt>
    <dgm:pt modelId="{604295B7-7541-4514-8262-1A475A77EB1B}" type="sibTrans" cxnId="{7F23DA2E-DD35-448F-A3B7-9CB8F82719D4}">
      <dgm:prSet/>
      <dgm:spPr/>
      <dgm:t>
        <a:bodyPr/>
        <a:lstStyle/>
        <a:p>
          <a:endParaRPr lang="en-US"/>
        </a:p>
      </dgm:t>
    </dgm:pt>
    <dgm:pt modelId="{3223FD33-71F6-44B4-B347-7B9789CCFF8E}" type="pres">
      <dgm:prSet presAssocID="{C3B1FF33-8153-47B1-9034-87BE1E0B4115}" presName="linear" presStyleCnt="0">
        <dgm:presLayoutVars>
          <dgm:animLvl val="lvl"/>
          <dgm:resizeHandles val="exact"/>
        </dgm:presLayoutVars>
      </dgm:prSet>
      <dgm:spPr/>
    </dgm:pt>
    <dgm:pt modelId="{C205EE6C-B108-4CA8-805F-96F22199624C}" type="pres">
      <dgm:prSet presAssocID="{5CF1F9FD-1A8B-4BB5-9B7A-15C4C8318ABA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CF849AED-1B7C-46D8-B0CE-647EF457EBA6}" type="pres">
      <dgm:prSet presAssocID="{C9911211-0974-4D06-8E43-D5C59A4BF5F1}" presName="spacer" presStyleCnt="0"/>
      <dgm:spPr/>
    </dgm:pt>
    <dgm:pt modelId="{B9D233FA-FD36-4620-9010-208E56255873}" type="pres">
      <dgm:prSet presAssocID="{3DBBADB2-5453-4169-A574-5155D5C3A379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BDF9A5F6-CFEB-4E13-8DB0-166425A20EA3}" type="pres">
      <dgm:prSet presAssocID="{3B46ABE2-CAE9-4406-9F51-3B47AC1B8526}" presName="spacer" presStyleCnt="0"/>
      <dgm:spPr/>
    </dgm:pt>
    <dgm:pt modelId="{F5B0679C-4BB7-46F8-B12D-5CDAD78F1850}" type="pres">
      <dgm:prSet presAssocID="{6B7DA816-12A7-4421-8121-D1B06D6F2CF2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11D2D17E-BFFD-4E1E-91C9-AB9317512028}" type="pres">
      <dgm:prSet presAssocID="{38E9C806-8B8B-4CB8-AB90-A3781155BC5D}" presName="spacer" presStyleCnt="0"/>
      <dgm:spPr/>
    </dgm:pt>
    <dgm:pt modelId="{ECE92E51-188E-4740-B7DE-23841CFDC3CF}" type="pres">
      <dgm:prSet presAssocID="{2850A3FC-1074-4484-AEDA-A0FE0A5801D9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792DBE0F-D095-403A-BAE8-859D2526C04D}" srcId="{C3B1FF33-8153-47B1-9034-87BE1E0B4115}" destId="{5CF1F9FD-1A8B-4BB5-9B7A-15C4C8318ABA}" srcOrd="0" destOrd="0" parTransId="{7BA630BD-00BF-4D9A-A5BC-1964AB5016A0}" sibTransId="{C9911211-0974-4D06-8E43-D5C59A4BF5F1}"/>
    <dgm:cxn modelId="{6275D01B-0B9A-40EC-A8E1-019A49701937}" type="presOf" srcId="{C3B1FF33-8153-47B1-9034-87BE1E0B4115}" destId="{3223FD33-71F6-44B4-B347-7B9789CCFF8E}" srcOrd="0" destOrd="0" presId="urn:microsoft.com/office/officeart/2005/8/layout/vList2"/>
    <dgm:cxn modelId="{7F23DA2E-DD35-448F-A3B7-9CB8F82719D4}" srcId="{C3B1FF33-8153-47B1-9034-87BE1E0B4115}" destId="{2850A3FC-1074-4484-AEDA-A0FE0A5801D9}" srcOrd="3" destOrd="0" parTransId="{2C570ACE-67DC-4770-923E-46FFF1C4F15C}" sibTransId="{604295B7-7541-4514-8262-1A475A77EB1B}"/>
    <dgm:cxn modelId="{9D09043A-16AC-49EA-9537-0A9E9C1AF5AA}" srcId="{C3B1FF33-8153-47B1-9034-87BE1E0B4115}" destId="{6B7DA816-12A7-4421-8121-D1B06D6F2CF2}" srcOrd="2" destOrd="0" parTransId="{C1AAE8B3-E0FA-4364-AB01-3375DDB744E3}" sibTransId="{38E9C806-8B8B-4CB8-AB90-A3781155BC5D}"/>
    <dgm:cxn modelId="{CFC2FE6D-7B5D-410A-ABDC-23F7285F9A30}" type="presOf" srcId="{3DBBADB2-5453-4169-A574-5155D5C3A379}" destId="{B9D233FA-FD36-4620-9010-208E56255873}" srcOrd="0" destOrd="0" presId="urn:microsoft.com/office/officeart/2005/8/layout/vList2"/>
    <dgm:cxn modelId="{373BF1B7-3064-4BDA-BD55-FD7AC98E43B4}" srcId="{C3B1FF33-8153-47B1-9034-87BE1E0B4115}" destId="{3DBBADB2-5453-4169-A574-5155D5C3A379}" srcOrd="1" destOrd="0" parTransId="{E68E3B09-0D13-475B-8ABD-1D5688C98D06}" sibTransId="{3B46ABE2-CAE9-4406-9F51-3B47AC1B8526}"/>
    <dgm:cxn modelId="{7CE711BE-82B1-475E-827A-8B7239C24B9D}" type="presOf" srcId="{5CF1F9FD-1A8B-4BB5-9B7A-15C4C8318ABA}" destId="{C205EE6C-B108-4CA8-805F-96F22199624C}" srcOrd="0" destOrd="0" presId="urn:microsoft.com/office/officeart/2005/8/layout/vList2"/>
    <dgm:cxn modelId="{5221C4E2-2DD8-466F-9397-26C820A73EB1}" type="presOf" srcId="{6B7DA816-12A7-4421-8121-D1B06D6F2CF2}" destId="{F5B0679C-4BB7-46F8-B12D-5CDAD78F1850}" srcOrd="0" destOrd="0" presId="urn:microsoft.com/office/officeart/2005/8/layout/vList2"/>
    <dgm:cxn modelId="{A8C96CF9-4788-438E-AD5C-689415DCFD5D}" type="presOf" srcId="{2850A3FC-1074-4484-AEDA-A0FE0A5801D9}" destId="{ECE92E51-188E-4740-B7DE-23841CFDC3CF}" srcOrd="0" destOrd="0" presId="urn:microsoft.com/office/officeart/2005/8/layout/vList2"/>
    <dgm:cxn modelId="{7D1A7D0E-7C55-4448-AE34-46968AFA9210}" type="presParOf" srcId="{3223FD33-71F6-44B4-B347-7B9789CCFF8E}" destId="{C205EE6C-B108-4CA8-805F-96F22199624C}" srcOrd="0" destOrd="0" presId="urn:microsoft.com/office/officeart/2005/8/layout/vList2"/>
    <dgm:cxn modelId="{FD34FB4C-1194-449A-945D-22884962A7F1}" type="presParOf" srcId="{3223FD33-71F6-44B4-B347-7B9789CCFF8E}" destId="{CF849AED-1B7C-46D8-B0CE-647EF457EBA6}" srcOrd="1" destOrd="0" presId="urn:microsoft.com/office/officeart/2005/8/layout/vList2"/>
    <dgm:cxn modelId="{0347AEDC-6936-4B9E-A6D0-5D87C020B963}" type="presParOf" srcId="{3223FD33-71F6-44B4-B347-7B9789CCFF8E}" destId="{B9D233FA-FD36-4620-9010-208E56255873}" srcOrd="2" destOrd="0" presId="urn:microsoft.com/office/officeart/2005/8/layout/vList2"/>
    <dgm:cxn modelId="{2AF1029D-CB39-4901-97E4-9F5EF457FEF9}" type="presParOf" srcId="{3223FD33-71F6-44B4-B347-7B9789CCFF8E}" destId="{BDF9A5F6-CFEB-4E13-8DB0-166425A20EA3}" srcOrd="3" destOrd="0" presId="urn:microsoft.com/office/officeart/2005/8/layout/vList2"/>
    <dgm:cxn modelId="{14473590-1A1A-41E2-8C56-090AB94786B5}" type="presParOf" srcId="{3223FD33-71F6-44B4-B347-7B9789CCFF8E}" destId="{F5B0679C-4BB7-46F8-B12D-5CDAD78F1850}" srcOrd="4" destOrd="0" presId="urn:microsoft.com/office/officeart/2005/8/layout/vList2"/>
    <dgm:cxn modelId="{F6B8F9DF-2796-4A73-B93F-5850A5ECD007}" type="presParOf" srcId="{3223FD33-71F6-44B4-B347-7B9789CCFF8E}" destId="{11D2D17E-BFFD-4E1E-91C9-AB9317512028}" srcOrd="5" destOrd="0" presId="urn:microsoft.com/office/officeart/2005/8/layout/vList2"/>
    <dgm:cxn modelId="{2AF27F89-6B27-4434-949B-FF20A7909FFF}" type="presParOf" srcId="{3223FD33-71F6-44B4-B347-7B9789CCFF8E}" destId="{ECE92E51-188E-4740-B7DE-23841CFDC3CF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FC202E6-0E4E-44FA-BDDB-96D0F657BD77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DE603A7C-1C23-4749-80A7-F98E5432342C}">
      <dgm:prSet/>
      <dgm:spPr/>
      <dgm:t>
        <a:bodyPr/>
        <a:lstStyle/>
        <a:p>
          <a:r>
            <a:rPr lang="en-GB"/>
            <a:t>Ancient Greeks - Autumn</a:t>
          </a:r>
          <a:endParaRPr lang="en-US"/>
        </a:p>
      </dgm:t>
    </dgm:pt>
    <dgm:pt modelId="{17C1086F-C5F7-4810-BF20-A6A2A047E984}" type="parTrans" cxnId="{4145BF0C-59D6-420F-9820-D1E7E448BA4F}">
      <dgm:prSet/>
      <dgm:spPr/>
      <dgm:t>
        <a:bodyPr/>
        <a:lstStyle/>
        <a:p>
          <a:endParaRPr lang="en-US"/>
        </a:p>
      </dgm:t>
    </dgm:pt>
    <dgm:pt modelId="{5C23AA39-A7E6-4174-8956-22B1526E2628}" type="sibTrans" cxnId="{4145BF0C-59D6-420F-9820-D1E7E448BA4F}">
      <dgm:prSet/>
      <dgm:spPr/>
      <dgm:t>
        <a:bodyPr/>
        <a:lstStyle/>
        <a:p>
          <a:endParaRPr lang="en-US"/>
        </a:p>
      </dgm:t>
    </dgm:pt>
    <dgm:pt modelId="{5FD4580E-5BB9-46BE-8986-DD014F416E41}">
      <dgm:prSet/>
      <dgm:spPr/>
      <dgm:t>
        <a:bodyPr/>
        <a:lstStyle/>
        <a:p>
          <a:r>
            <a:rPr lang="en-GB" dirty="0"/>
            <a:t>Amazon Rainforest - Spring</a:t>
          </a:r>
          <a:endParaRPr lang="en-US" dirty="0"/>
        </a:p>
      </dgm:t>
    </dgm:pt>
    <dgm:pt modelId="{DC492E91-D3C6-4072-B9D2-8CA47E7FDAA0}" type="parTrans" cxnId="{5FFB895F-6316-4DA4-919D-F5414ADC9DC3}">
      <dgm:prSet/>
      <dgm:spPr/>
      <dgm:t>
        <a:bodyPr/>
        <a:lstStyle/>
        <a:p>
          <a:endParaRPr lang="en-US"/>
        </a:p>
      </dgm:t>
    </dgm:pt>
    <dgm:pt modelId="{19AFD3F8-F231-4634-992B-0B823785404C}" type="sibTrans" cxnId="{5FFB895F-6316-4DA4-919D-F5414ADC9DC3}">
      <dgm:prSet/>
      <dgm:spPr/>
      <dgm:t>
        <a:bodyPr/>
        <a:lstStyle/>
        <a:p>
          <a:endParaRPr lang="en-US"/>
        </a:p>
      </dgm:t>
    </dgm:pt>
    <dgm:pt modelId="{B395D9A2-1CA0-4D3F-B24D-E4255F10095B}">
      <dgm:prSet/>
      <dgm:spPr/>
      <dgm:t>
        <a:bodyPr/>
        <a:lstStyle/>
        <a:p>
          <a:r>
            <a:rPr lang="en-GB"/>
            <a:t>Roman Invasion - Summer</a:t>
          </a:r>
          <a:endParaRPr lang="en-US"/>
        </a:p>
      </dgm:t>
    </dgm:pt>
    <dgm:pt modelId="{A2A0DC92-0916-4BC3-AB7C-7B2777340FE2}" type="parTrans" cxnId="{0B337140-522B-41D3-8B3F-709BC7AE944A}">
      <dgm:prSet/>
      <dgm:spPr/>
      <dgm:t>
        <a:bodyPr/>
        <a:lstStyle/>
        <a:p>
          <a:endParaRPr lang="en-US"/>
        </a:p>
      </dgm:t>
    </dgm:pt>
    <dgm:pt modelId="{9875CAEF-4D62-4A93-901A-2314089420FD}" type="sibTrans" cxnId="{0B337140-522B-41D3-8B3F-709BC7AE944A}">
      <dgm:prSet/>
      <dgm:spPr/>
      <dgm:t>
        <a:bodyPr/>
        <a:lstStyle/>
        <a:p>
          <a:endParaRPr lang="en-US"/>
        </a:p>
      </dgm:t>
    </dgm:pt>
    <dgm:pt modelId="{E1C95356-7857-4606-81A1-94CEA9F919CB}" type="pres">
      <dgm:prSet presAssocID="{6FC202E6-0E4E-44FA-BDDB-96D0F657BD77}" presName="linear" presStyleCnt="0">
        <dgm:presLayoutVars>
          <dgm:animLvl val="lvl"/>
          <dgm:resizeHandles val="exact"/>
        </dgm:presLayoutVars>
      </dgm:prSet>
      <dgm:spPr/>
    </dgm:pt>
    <dgm:pt modelId="{A3834C8A-5C39-4DA2-BB46-4534E6E0C278}" type="pres">
      <dgm:prSet presAssocID="{DE603A7C-1C23-4749-80A7-F98E5432342C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24865A6A-B75E-4EA0-8967-E6D748B864CB}" type="pres">
      <dgm:prSet presAssocID="{5C23AA39-A7E6-4174-8956-22B1526E2628}" presName="spacer" presStyleCnt="0"/>
      <dgm:spPr/>
    </dgm:pt>
    <dgm:pt modelId="{8E62F174-CA98-4F16-8E9A-85FEA36EA206}" type="pres">
      <dgm:prSet presAssocID="{5FD4580E-5BB9-46BE-8986-DD014F416E41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6AA244BF-79F9-4165-9E17-487EF4775CEE}" type="pres">
      <dgm:prSet presAssocID="{19AFD3F8-F231-4634-992B-0B823785404C}" presName="spacer" presStyleCnt="0"/>
      <dgm:spPr/>
    </dgm:pt>
    <dgm:pt modelId="{5CB31184-348E-454B-899E-15064BE861F1}" type="pres">
      <dgm:prSet presAssocID="{B395D9A2-1CA0-4D3F-B24D-E4255F10095B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4145BF0C-59D6-420F-9820-D1E7E448BA4F}" srcId="{6FC202E6-0E4E-44FA-BDDB-96D0F657BD77}" destId="{DE603A7C-1C23-4749-80A7-F98E5432342C}" srcOrd="0" destOrd="0" parTransId="{17C1086F-C5F7-4810-BF20-A6A2A047E984}" sibTransId="{5C23AA39-A7E6-4174-8956-22B1526E2628}"/>
    <dgm:cxn modelId="{2B8CD322-2F01-412C-8C98-DF3B4AA9A06B}" type="presOf" srcId="{DE603A7C-1C23-4749-80A7-F98E5432342C}" destId="{A3834C8A-5C39-4DA2-BB46-4534E6E0C278}" srcOrd="0" destOrd="0" presId="urn:microsoft.com/office/officeart/2005/8/layout/vList2"/>
    <dgm:cxn modelId="{0B337140-522B-41D3-8B3F-709BC7AE944A}" srcId="{6FC202E6-0E4E-44FA-BDDB-96D0F657BD77}" destId="{B395D9A2-1CA0-4D3F-B24D-E4255F10095B}" srcOrd="2" destOrd="0" parTransId="{A2A0DC92-0916-4BC3-AB7C-7B2777340FE2}" sibTransId="{9875CAEF-4D62-4A93-901A-2314089420FD}"/>
    <dgm:cxn modelId="{5FFB895F-6316-4DA4-919D-F5414ADC9DC3}" srcId="{6FC202E6-0E4E-44FA-BDDB-96D0F657BD77}" destId="{5FD4580E-5BB9-46BE-8986-DD014F416E41}" srcOrd="1" destOrd="0" parTransId="{DC492E91-D3C6-4072-B9D2-8CA47E7FDAA0}" sibTransId="{19AFD3F8-F231-4634-992B-0B823785404C}"/>
    <dgm:cxn modelId="{C7EC2FB4-03AA-4824-A5BF-CCF133197023}" type="presOf" srcId="{B395D9A2-1CA0-4D3F-B24D-E4255F10095B}" destId="{5CB31184-348E-454B-899E-15064BE861F1}" srcOrd="0" destOrd="0" presId="urn:microsoft.com/office/officeart/2005/8/layout/vList2"/>
    <dgm:cxn modelId="{C4D39DC1-CFDC-431F-B79D-A15A7008AB2B}" type="presOf" srcId="{6FC202E6-0E4E-44FA-BDDB-96D0F657BD77}" destId="{E1C95356-7857-4606-81A1-94CEA9F919CB}" srcOrd="0" destOrd="0" presId="urn:microsoft.com/office/officeart/2005/8/layout/vList2"/>
    <dgm:cxn modelId="{3C9037DC-D684-4055-91DA-2DBC2E099E1B}" type="presOf" srcId="{5FD4580E-5BB9-46BE-8986-DD014F416E41}" destId="{8E62F174-CA98-4F16-8E9A-85FEA36EA206}" srcOrd="0" destOrd="0" presId="urn:microsoft.com/office/officeart/2005/8/layout/vList2"/>
    <dgm:cxn modelId="{B12E76E3-3678-4049-925F-9CEE78FE4CB2}" type="presParOf" srcId="{E1C95356-7857-4606-81A1-94CEA9F919CB}" destId="{A3834C8A-5C39-4DA2-BB46-4534E6E0C278}" srcOrd="0" destOrd="0" presId="urn:microsoft.com/office/officeart/2005/8/layout/vList2"/>
    <dgm:cxn modelId="{91346A62-F405-4E8C-9969-FB4E00419FED}" type="presParOf" srcId="{E1C95356-7857-4606-81A1-94CEA9F919CB}" destId="{24865A6A-B75E-4EA0-8967-E6D748B864CB}" srcOrd="1" destOrd="0" presId="urn:microsoft.com/office/officeart/2005/8/layout/vList2"/>
    <dgm:cxn modelId="{0B11581C-F579-4246-B679-E463A693581A}" type="presParOf" srcId="{E1C95356-7857-4606-81A1-94CEA9F919CB}" destId="{8E62F174-CA98-4F16-8E9A-85FEA36EA206}" srcOrd="2" destOrd="0" presId="urn:microsoft.com/office/officeart/2005/8/layout/vList2"/>
    <dgm:cxn modelId="{70DE1C71-729C-4C27-A0B7-567FB6B0545C}" type="presParOf" srcId="{E1C95356-7857-4606-81A1-94CEA9F919CB}" destId="{6AA244BF-79F9-4165-9E17-487EF4775CEE}" srcOrd="3" destOrd="0" presId="urn:microsoft.com/office/officeart/2005/8/layout/vList2"/>
    <dgm:cxn modelId="{14026811-7257-4BB3-8F4B-32F1146483A2}" type="presParOf" srcId="{E1C95356-7857-4606-81A1-94CEA9F919CB}" destId="{5CB31184-348E-454B-899E-15064BE861F1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940D256-EBB5-4F9E-8699-AD1A004C8DC9}" type="doc">
      <dgm:prSet loTypeId="urn:microsoft.com/office/officeart/2005/8/layout/vList5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A3AB270E-9DE6-4D1E-A4BB-0C44C4EB1115}">
      <dgm:prSet/>
      <dgm:spPr/>
      <dgm:t>
        <a:bodyPr/>
        <a:lstStyle/>
        <a:p>
          <a:r>
            <a:rPr lang="en-GB" dirty="0"/>
            <a:t>October 9</a:t>
          </a:r>
          <a:r>
            <a:rPr lang="en-GB" baseline="30000" dirty="0"/>
            <a:t>th</a:t>
          </a:r>
          <a:r>
            <a:rPr lang="en-GB" dirty="0"/>
            <a:t>  – Mansfield Museum</a:t>
          </a:r>
          <a:endParaRPr lang="en-US" dirty="0"/>
        </a:p>
      </dgm:t>
    </dgm:pt>
    <dgm:pt modelId="{DFDB89F2-F1A4-4913-9450-06C0EAE318B2}" type="parTrans" cxnId="{A51E52CB-366F-41F7-9385-CDB26B279224}">
      <dgm:prSet/>
      <dgm:spPr/>
      <dgm:t>
        <a:bodyPr/>
        <a:lstStyle/>
        <a:p>
          <a:endParaRPr lang="en-US"/>
        </a:p>
      </dgm:t>
    </dgm:pt>
    <dgm:pt modelId="{D0DF281C-4163-42FD-AD43-4B61C95552C7}" type="sibTrans" cxnId="{A51E52CB-366F-41F7-9385-CDB26B279224}">
      <dgm:prSet/>
      <dgm:spPr/>
      <dgm:t>
        <a:bodyPr/>
        <a:lstStyle/>
        <a:p>
          <a:endParaRPr lang="en-US"/>
        </a:p>
      </dgm:t>
    </dgm:pt>
    <dgm:pt modelId="{953D8B68-E0E5-48CA-A878-98F97744AEBD}">
      <dgm:prSet/>
      <dgm:spPr/>
      <dgm:t>
        <a:bodyPr/>
        <a:lstStyle/>
        <a:p>
          <a:r>
            <a:rPr lang="en-GB" dirty="0"/>
            <a:t>Residential </a:t>
          </a:r>
          <a:endParaRPr lang="en-US" dirty="0"/>
        </a:p>
      </dgm:t>
    </dgm:pt>
    <dgm:pt modelId="{DEAEDD67-598C-45F7-A09E-FABF3D1A201B}" type="parTrans" cxnId="{41221365-833E-4AF6-85E9-F8CE46BFB68E}">
      <dgm:prSet/>
      <dgm:spPr/>
      <dgm:t>
        <a:bodyPr/>
        <a:lstStyle/>
        <a:p>
          <a:endParaRPr lang="en-US"/>
        </a:p>
      </dgm:t>
    </dgm:pt>
    <dgm:pt modelId="{1CF8DB31-E411-4B76-96D4-4334ADD6B3ED}" type="sibTrans" cxnId="{41221365-833E-4AF6-85E9-F8CE46BFB68E}">
      <dgm:prSet/>
      <dgm:spPr/>
      <dgm:t>
        <a:bodyPr/>
        <a:lstStyle/>
        <a:p>
          <a:endParaRPr lang="en-US"/>
        </a:p>
      </dgm:t>
    </dgm:pt>
    <dgm:pt modelId="{8124760F-E1C9-464A-BDE9-99BCE14CB569}">
      <dgm:prSet/>
      <dgm:spPr/>
      <dgm:t>
        <a:bodyPr/>
        <a:lstStyle/>
        <a:p>
          <a:r>
            <a:rPr lang="en-GB" dirty="0"/>
            <a:t>Yorkshire Wildlife Park</a:t>
          </a:r>
        </a:p>
        <a:p>
          <a:r>
            <a:rPr lang="en-GB" dirty="0"/>
            <a:t>Date to be confirmed</a:t>
          </a:r>
          <a:endParaRPr lang="en-US" dirty="0"/>
        </a:p>
      </dgm:t>
    </dgm:pt>
    <dgm:pt modelId="{867B3DA3-16E5-465E-BA76-16B258FFC96D}" type="parTrans" cxnId="{EA69E3E1-3E40-4EFC-BB55-EB52DE72C457}">
      <dgm:prSet/>
      <dgm:spPr/>
      <dgm:t>
        <a:bodyPr/>
        <a:lstStyle/>
        <a:p>
          <a:endParaRPr lang="en-US"/>
        </a:p>
      </dgm:t>
    </dgm:pt>
    <dgm:pt modelId="{F8AF214F-4AAC-4A36-A799-3D5587947578}" type="sibTrans" cxnId="{EA69E3E1-3E40-4EFC-BB55-EB52DE72C457}">
      <dgm:prSet/>
      <dgm:spPr/>
      <dgm:t>
        <a:bodyPr/>
        <a:lstStyle/>
        <a:p>
          <a:endParaRPr lang="en-US"/>
        </a:p>
      </dgm:t>
    </dgm:pt>
    <dgm:pt modelId="{70CDA9D8-EDC8-4169-A54B-4C73B6D9D8B1}" type="pres">
      <dgm:prSet presAssocID="{1940D256-EBB5-4F9E-8699-AD1A004C8DC9}" presName="Name0" presStyleCnt="0">
        <dgm:presLayoutVars>
          <dgm:dir/>
          <dgm:animLvl val="lvl"/>
          <dgm:resizeHandles val="exact"/>
        </dgm:presLayoutVars>
      </dgm:prSet>
      <dgm:spPr/>
    </dgm:pt>
    <dgm:pt modelId="{C9159552-1818-44F9-AB7E-ACF5F0F70A2E}" type="pres">
      <dgm:prSet presAssocID="{A3AB270E-9DE6-4D1E-A4BB-0C44C4EB1115}" presName="linNode" presStyleCnt="0"/>
      <dgm:spPr/>
    </dgm:pt>
    <dgm:pt modelId="{C5B70DCF-CDF0-48B0-88BF-32F092029E5A}" type="pres">
      <dgm:prSet presAssocID="{A3AB270E-9DE6-4D1E-A4BB-0C44C4EB1115}" presName="parentText" presStyleLbl="node1" presStyleIdx="0" presStyleCnt="3" custScaleX="178033">
        <dgm:presLayoutVars>
          <dgm:chMax val="1"/>
          <dgm:bulletEnabled val="1"/>
        </dgm:presLayoutVars>
      </dgm:prSet>
      <dgm:spPr/>
    </dgm:pt>
    <dgm:pt modelId="{BB8AE855-DD09-4E04-B4AC-82D3DB85C8CD}" type="pres">
      <dgm:prSet presAssocID="{D0DF281C-4163-42FD-AD43-4B61C95552C7}" presName="sp" presStyleCnt="0"/>
      <dgm:spPr/>
    </dgm:pt>
    <dgm:pt modelId="{98A3867E-21BF-43FA-BF5A-CACC531ED0DD}" type="pres">
      <dgm:prSet presAssocID="{953D8B68-E0E5-48CA-A878-98F97744AEBD}" presName="linNode" presStyleCnt="0"/>
      <dgm:spPr/>
    </dgm:pt>
    <dgm:pt modelId="{73284C6B-DD43-4FFB-8C56-E906E66E40A8}" type="pres">
      <dgm:prSet presAssocID="{953D8B68-E0E5-48CA-A878-98F97744AEBD}" presName="parentText" presStyleLbl="node1" presStyleIdx="1" presStyleCnt="3" custScaleX="175889">
        <dgm:presLayoutVars>
          <dgm:chMax val="1"/>
          <dgm:bulletEnabled val="1"/>
        </dgm:presLayoutVars>
      </dgm:prSet>
      <dgm:spPr/>
    </dgm:pt>
    <dgm:pt modelId="{60F2E159-81E9-4D7E-8B91-DF0933D73CEB}" type="pres">
      <dgm:prSet presAssocID="{1CF8DB31-E411-4B76-96D4-4334ADD6B3ED}" presName="sp" presStyleCnt="0"/>
      <dgm:spPr/>
    </dgm:pt>
    <dgm:pt modelId="{A6A64407-823E-4BB8-A703-0C35518CD8F5}" type="pres">
      <dgm:prSet presAssocID="{8124760F-E1C9-464A-BDE9-99BCE14CB569}" presName="linNode" presStyleCnt="0"/>
      <dgm:spPr/>
    </dgm:pt>
    <dgm:pt modelId="{A9293BAA-117B-4C5C-8A28-F5C7E85D2A88}" type="pres">
      <dgm:prSet presAssocID="{8124760F-E1C9-464A-BDE9-99BCE14CB569}" presName="parentText" presStyleLbl="node1" presStyleIdx="2" presStyleCnt="3" custScaleX="180541">
        <dgm:presLayoutVars>
          <dgm:chMax val="1"/>
          <dgm:bulletEnabled val="1"/>
        </dgm:presLayoutVars>
      </dgm:prSet>
      <dgm:spPr/>
    </dgm:pt>
  </dgm:ptLst>
  <dgm:cxnLst>
    <dgm:cxn modelId="{BA3C781B-98D5-4099-945C-6C3B9E700032}" type="presOf" srcId="{8124760F-E1C9-464A-BDE9-99BCE14CB569}" destId="{A9293BAA-117B-4C5C-8A28-F5C7E85D2A88}" srcOrd="0" destOrd="0" presId="urn:microsoft.com/office/officeart/2005/8/layout/vList5"/>
    <dgm:cxn modelId="{43F8AD1B-1296-44A3-B2D1-4BDBF381EF3F}" type="presOf" srcId="{A3AB270E-9DE6-4D1E-A4BB-0C44C4EB1115}" destId="{C5B70DCF-CDF0-48B0-88BF-32F092029E5A}" srcOrd="0" destOrd="0" presId="urn:microsoft.com/office/officeart/2005/8/layout/vList5"/>
    <dgm:cxn modelId="{41221365-833E-4AF6-85E9-F8CE46BFB68E}" srcId="{1940D256-EBB5-4F9E-8699-AD1A004C8DC9}" destId="{953D8B68-E0E5-48CA-A878-98F97744AEBD}" srcOrd="1" destOrd="0" parTransId="{DEAEDD67-598C-45F7-A09E-FABF3D1A201B}" sibTransId="{1CF8DB31-E411-4B76-96D4-4334ADD6B3ED}"/>
    <dgm:cxn modelId="{8348BF6D-1AEA-4686-9EFC-1DA9A8025A47}" type="presOf" srcId="{1940D256-EBB5-4F9E-8699-AD1A004C8DC9}" destId="{70CDA9D8-EDC8-4169-A54B-4C73B6D9D8B1}" srcOrd="0" destOrd="0" presId="urn:microsoft.com/office/officeart/2005/8/layout/vList5"/>
    <dgm:cxn modelId="{536DFA96-85C8-464D-B7C2-0758F529F73E}" type="presOf" srcId="{953D8B68-E0E5-48CA-A878-98F97744AEBD}" destId="{73284C6B-DD43-4FFB-8C56-E906E66E40A8}" srcOrd="0" destOrd="0" presId="urn:microsoft.com/office/officeart/2005/8/layout/vList5"/>
    <dgm:cxn modelId="{A51E52CB-366F-41F7-9385-CDB26B279224}" srcId="{1940D256-EBB5-4F9E-8699-AD1A004C8DC9}" destId="{A3AB270E-9DE6-4D1E-A4BB-0C44C4EB1115}" srcOrd="0" destOrd="0" parTransId="{DFDB89F2-F1A4-4913-9450-06C0EAE318B2}" sibTransId="{D0DF281C-4163-42FD-AD43-4B61C95552C7}"/>
    <dgm:cxn modelId="{EA69E3E1-3E40-4EFC-BB55-EB52DE72C457}" srcId="{1940D256-EBB5-4F9E-8699-AD1A004C8DC9}" destId="{8124760F-E1C9-464A-BDE9-99BCE14CB569}" srcOrd="2" destOrd="0" parTransId="{867B3DA3-16E5-465E-BA76-16B258FFC96D}" sibTransId="{F8AF214F-4AAC-4A36-A799-3D5587947578}"/>
    <dgm:cxn modelId="{76B1D62A-EF7B-46C2-828F-AB0CE133587B}" type="presParOf" srcId="{70CDA9D8-EDC8-4169-A54B-4C73B6D9D8B1}" destId="{C9159552-1818-44F9-AB7E-ACF5F0F70A2E}" srcOrd="0" destOrd="0" presId="urn:microsoft.com/office/officeart/2005/8/layout/vList5"/>
    <dgm:cxn modelId="{213EB718-537D-4A5A-BFC8-46F17FCC98A2}" type="presParOf" srcId="{C9159552-1818-44F9-AB7E-ACF5F0F70A2E}" destId="{C5B70DCF-CDF0-48B0-88BF-32F092029E5A}" srcOrd="0" destOrd="0" presId="urn:microsoft.com/office/officeart/2005/8/layout/vList5"/>
    <dgm:cxn modelId="{E8D48349-EE6D-4749-9AE1-23B23126B91B}" type="presParOf" srcId="{70CDA9D8-EDC8-4169-A54B-4C73B6D9D8B1}" destId="{BB8AE855-DD09-4E04-B4AC-82D3DB85C8CD}" srcOrd="1" destOrd="0" presId="urn:microsoft.com/office/officeart/2005/8/layout/vList5"/>
    <dgm:cxn modelId="{5903ED7B-0847-4FD7-936D-C4E2C81CF4E1}" type="presParOf" srcId="{70CDA9D8-EDC8-4169-A54B-4C73B6D9D8B1}" destId="{98A3867E-21BF-43FA-BF5A-CACC531ED0DD}" srcOrd="2" destOrd="0" presId="urn:microsoft.com/office/officeart/2005/8/layout/vList5"/>
    <dgm:cxn modelId="{60F6B209-9826-410E-AF38-B62D340AEDFE}" type="presParOf" srcId="{98A3867E-21BF-43FA-BF5A-CACC531ED0DD}" destId="{73284C6B-DD43-4FFB-8C56-E906E66E40A8}" srcOrd="0" destOrd="0" presId="urn:microsoft.com/office/officeart/2005/8/layout/vList5"/>
    <dgm:cxn modelId="{A5C8948C-0B43-41A3-944C-4D841DD73FF6}" type="presParOf" srcId="{70CDA9D8-EDC8-4169-A54B-4C73B6D9D8B1}" destId="{60F2E159-81E9-4D7E-8B91-DF0933D73CEB}" srcOrd="3" destOrd="0" presId="urn:microsoft.com/office/officeart/2005/8/layout/vList5"/>
    <dgm:cxn modelId="{260831D4-D860-490B-BA35-3E5E8BECDAF5}" type="presParOf" srcId="{70CDA9D8-EDC8-4169-A54B-4C73B6D9D8B1}" destId="{A6A64407-823E-4BB8-A703-0C35518CD8F5}" srcOrd="4" destOrd="0" presId="urn:microsoft.com/office/officeart/2005/8/layout/vList5"/>
    <dgm:cxn modelId="{02A80752-6A5B-4EDD-BB23-917A3C1F497F}" type="presParOf" srcId="{A6A64407-823E-4BB8-A703-0C35518CD8F5}" destId="{A9293BAA-117B-4C5C-8A28-F5C7E85D2A88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51B9F4-BF12-4265-895F-CF606374E6D4}">
      <dsp:nvSpPr>
        <dsp:cNvPr id="0" name=""/>
        <dsp:cNvSpPr/>
      </dsp:nvSpPr>
      <dsp:spPr>
        <a:xfrm>
          <a:off x="0" y="675"/>
          <a:ext cx="6900512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8C8B941-0942-4E03-B2E1-D94E64D07442}">
      <dsp:nvSpPr>
        <dsp:cNvPr id="0" name=""/>
        <dsp:cNvSpPr/>
      </dsp:nvSpPr>
      <dsp:spPr>
        <a:xfrm>
          <a:off x="0" y="675"/>
          <a:ext cx="6900512" cy="11069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590" tIns="148590" rIns="148590" bIns="148590" numCol="1" spcCol="1270" anchor="t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900" kern="1200"/>
            <a:t>Miss Ward- Palm</a:t>
          </a:r>
          <a:endParaRPr lang="en-US" sz="3900" kern="1200"/>
        </a:p>
      </dsp:txBody>
      <dsp:txXfrm>
        <a:off x="0" y="675"/>
        <a:ext cx="6900512" cy="1106957"/>
      </dsp:txXfrm>
    </dsp:sp>
    <dsp:sp modelId="{24E350B6-0977-42F1-9342-21D3F6434800}">
      <dsp:nvSpPr>
        <dsp:cNvPr id="0" name=""/>
        <dsp:cNvSpPr/>
      </dsp:nvSpPr>
      <dsp:spPr>
        <a:xfrm>
          <a:off x="0" y="1107633"/>
          <a:ext cx="6900512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C20586-BD80-48F4-AA5D-BEED9DAD67E5}">
      <dsp:nvSpPr>
        <dsp:cNvPr id="0" name=""/>
        <dsp:cNvSpPr/>
      </dsp:nvSpPr>
      <dsp:spPr>
        <a:xfrm>
          <a:off x="0" y="1107633"/>
          <a:ext cx="6900512" cy="11069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590" tIns="148590" rIns="148590" bIns="148590" numCol="1" spcCol="1270" anchor="t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900" kern="1200" dirty="0"/>
            <a:t>Mrs Siddal and Mr Vere- Kapok</a:t>
          </a:r>
          <a:endParaRPr lang="en-US" sz="3900" kern="1200" dirty="0"/>
        </a:p>
      </dsp:txBody>
      <dsp:txXfrm>
        <a:off x="0" y="1107633"/>
        <a:ext cx="6900512" cy="1106957"/>
      </dsp:txXfrm>
    </dsp:sp>
    <dsp:sp modelId="{54D6D762-D066-404E-A7E9-13106FB771E6}">
      <dsp:nvSpPr>
        <dsp:cNvPr id="0" name=""/>
        <dsp:cNvSpPr/>
      </dsp:nvSpPr>
      <dsp:spPr>
        <a:xfrm>
          <a:off x="0" y="2214591"/>
          <a:ext cx="6900512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DF802C5-E199-4D54-8625-1B715AA70853}">
      <dsp:nvSpPr>
        <dsp:cNvPr id="0" name=""/>
        <dsp:cNvSpPr/>
      </dsp:nvSpPr>
      <dsp:spPr>
        <a:xfrm>
          <a:off x="0" y="2214591"/>
          <a:ext cx="6900512" cy="11069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590" tIns="148590" rIns="148590" bIns="148590" numCol="1" spcCol="1270" anchor="t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900" kern="1200"/>
            <a:t>Mrs Goddard (AM)</a:t>
          </a:r>
          <a:endParaRPr lang="en-US" sz="3900" kern="1200"/>
        </a:p>
      </dsp:txBody>
      <dsp:txXfrm>
        <a:off x="0" y="2214591"/>
        <a:ext cx="6900512" cy="1106957"/>
      </dsp:txXfrm>
    </dsp:sp>
    <dsp:sp modelId="{8D817E6F-4B13-4D0D-AE67-805454AD765F}">
      <dsp:nvSpPr>
        <dsp:cNvPr id="0" name=""/>
        <dsp:cNvSpPr/>
      </dsp:nvSpPr>
      <dsp:spPr>
        <a:xfrm>
          <a:off x="0" y="3321549"/>
          <a:ext cx="6900512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3E5FCF-049C-43F4-A0AB-47ED3A4543DE}">
      <dsp:nvSpPr>
        <dsp:cNvPr id="0" name=""/>
        <dsp:cNvSpPr/>
      </dsp:nvSpPr>
      <dsp:spPr>
        <a:xfrm>
          <a:off x="0" y="3321549"/>
          <a:ext cx="6900512" cy="11069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590" tIns="148590" rIns="148590" bIns="148590" numCol="1" spcCol="1270" anchor="t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900" kern="1200"/>
            <a:t>Mr Jenkins (AM)</a:t>
          </a:r>
          <a:endParaRPr lang="en-US" sz="3900" kern="1200"/>
        </a:p>
      </dsp:txBody>
      <dsp:txXfrm>
        <a:off x="0" y="3321549"/>
        <a:ext cx="6900512" cy="1106957"/>
      </dsp:txXfrm>
    </dsp:sp>
    <dsp:sp modelId="{1838E760-D3C5-4661-B22A-E3142AC4C8E1}">
      <dsp:nvSpPr>
        <dsp:cNvPr id="0" name=""/>
        <dsp:cNvSpPr/>
      </dsp:nvSpPr>
      <dsp:spPr>
        <a:xfrm>
          <a:off x="0" y="4428507"/>
          <a:ext cx="6900512" cy="0"/>
        </a:xfrm>
        <a:prstGeom prst="lin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425E21-ABAB-4CC4-BEE7-C2EB7441419A}">
      <dsp:nvSpPr>
        <dsp:cNvPr id="0" name=""/>
        <dsp:cNvSpPr/>
      </dsp:nvSpPr>
      <dsp:spPr>
        <a:xfrm>
          <a:off x="0" y="4428507"/>
          <a:ext cx="6900512" cy="11069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590" tIns="148590" rIns="148590" bIns="148590" numCol="1" spcCol="1270" anchor="t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900" kern="1200"/>
            <a:t>Mr Starr</a:t>
          </a:r>
          <a:endParaRPr lang="en-US" sz="3900" kern="1200"/>
        </a:p>
      </dsp:txBody>
      <dsp:txXfrm>
        <a:off x="0" y="4428507"/>
        <a:ext cx="6900512" cy="110695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A53011D-E302-4DEA-A027-AEFD252CAE5E}">
      <dsp:nvSpPr>
        <dsp:cNvPr id="0" name=""/>
        <dsp:cNvSpPr/>
      </dsp:nvSpPr>
      <dsp:spPr>
        <a:xfrm>
          <a:off x="0" y="734166"/>
          <a:ext cx="6364224" cy="61425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Arrive on time, school starts at 8.40 prompt</a:t>
          </a:r>
          <a:endParaRPr lang="en-US" sz="2500" kern="1200" dirty="0"/>
        </a:p>
      </dsp:txBody>
      <dsp:txXfrm>
        <a:off x="29985" y="764151"/>
        <a:ext cx="6304254" cy="554280"/>
      </dsp:txXfrm>
    </dsp:sp>
    <dsp:sp modelId="{61782B46-3DD8-4E0C-A591-DD166A711C93}">
      <dsp:nvSpPr>
        <dsp:cNvPr id="0" name=""/>
        <dsp:cNvSpPr/>
      </dsp:nvSpPr>
      <dsp:spPr>
        <a:xfrm>
          <a:off x="0" y="1420416"/>
          <a:ext cx="6364224" cy="614250"/>
        </a:xfrm>
        <a:prstGeom prst="roundRect">
          <a:avLst/>
        </a:prstGeom>
        <a:solidFill>
          <a:schemeClr val="accent5">
            <a:hueOff val="-2430430"/>
            <a:satOff val="-165"/>
            <a:lumOff val="392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School uniform</a:t>
          </a:r>
          <a:endParaRPr lang="en-US" sz="2500" kern="1200"/>
        </a:p>
      </dsp:txBody>
      <dsp:txXfrm>
        <a:off x="29985" y="1450401"/>
        <a:ext cx="6304254" cy="554280"/>
      </dsp:txXfrm>
    </dsp:sp>
    <dsp:sp modelId="{45D07360-AAC8-4437-8F71-EA9EAB756787}">
      <dsp:nvSpPr>
        <dsp:cNvPr id="0" name=""/>
        <dsp:cNvSpPr/>
      </dsp:nvSpPr>
      <dsp:spPr>
        <a:xfrm>
          <a:off x="0" y="2106666"/>
          <a:ext cx="6364224" cy="614250"/>
        </a:xfrm>
        <a:prstGeom prst="roundRect">
          <a:avLst/>
        </a:prstGeom>
        <a:solidFill>
          <a:schemeClr val="accent5">
            <a:hueOff val="-4860860"/>
            <a:satOff val="-330"/>
            <a:lumOff val="784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PE kit/swimming kit</a:t>
          </a:r>
          <a:endParaRPr lang="en-US" sz="2500" kern="1200"/>
        </a:p>
      </dsp:txBody>
      <dsp:txXfrm>
        <a:off x="29985" y="2136651"/>
        <a:ext cx="6304254" cy="554280"/>
      </dsp:txXfrm>
    </dsp:sp>
    <dsp:sp modelId="{1927A202-999A-4684-9C29-E8146D4790D4}">
      <dsp:nvSpPr>
        <dsp:cNvPr id="0" name=""/>
        <dsp:cNvSpPr/>
      </dsp:nvSpPr>
      <dsp:spPr>
        <a:xfrm>
          <a:off x="0" y="2792916"/>
          <a:ext cx="6364224" cy="614250"/>
        </a:xfrm>
        <a:prstGeom prst="roundRect">
          <a:avLst/>
        </a:prstGeom>
        <a:solidFill>
          <a:schemeClr val="accent5">
            <a:hueOff val="-7291290"/>
            <a:satOff val="-496"/>
            <a:lumOff val="1177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Presentation</a:t>
          </a:r>
          <a:endParaRPr lang="en-US" sz="2500" kern="1200"/>
        </a:p>
      </dsp:txBody>
      <dsp:txXfrm>
        <a:off x="29985" y="2822901"/>
        <a:ext cx="6304254" cy="554280"/>
      </dsp:txXfrm>
    </dsp:sp>
    <dsp:sp modelId="{C3FFF85A-B838-4379-ACBE-A49BDF6DB690}">
      <dsp:nvSpPr>
        <dsp:cNvPr id="0" name=""/>
        <dsp:cNvSpPr/>
      </dsp:nvSpPr>
      <dsp:spPr>
        <a:xfrm>
          <a:off x="0" y="3479166"/>
          <a:ext cx="6364224" cy="614250"/>
        </a:xfrm>
        <a:prstGeom prst="roundRect">
          <a:avLst/>
        </a:prstGeom>
        <a:solidFill>
          <a:schemeClr val="accent5">
            <a:hueOff val="-9721720"/>
            <a:satOff val="-661"/>
            <a:lumOff val="156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Independence</a:t>
          </a:r>
          <a:endParaRPr lang="en-US" sz="2500" kern="1200"/>
        </a:p>
      </dsp:txBody>
      <dsp:txXfrm>
        <a:off x="29985" y="3509151"/>
        <a:ext cx="6304254" cy="554280"/>
      </dsp:txXfrm>
    </dsp:sp>
    <dsp:sp modelId="{0A508D3B-87BD-42E8-995E-285A3721DA1E}">
      <dsp:nvSpPr>
        <dsp:cNvPr id="0" name=""/>
        <dsp:cNvSpPr/>
      </dsp:nvSpPr>
      <dsp:spPr>
        <a:xfrm>
          <a:off x="0" y="4165416"/>
          <a:ext cx="6364224" cy="614250"/>
        </a:xfrm>
        <a:prstGeom prst="roundRect">
          <a:avLst/>
        </a:prstGeom>
        <a:solidFill>
          <a:schemeClr val="accent5">
            <a:hueOff val="-12152150"/>
            <a:satOff val="-826"/>
            <a:lumOff val="196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Homework, reading and timestables</a:t>
          </a:r>
          <a:endParaRPr lang="en-US" sz="2500" kern="1200"/>
        </a:p>
      </dsp:txBody>
      <dsp:txXfrm>
        <a:off x="29985" y="4195401"/>
        <a:ext cx="6304254" cy="55428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C9122D-ABE5-4C48-945E-608AB72C22CA}">
      <dsp:nvSpPr>
        <dsp:cNvPr id="0" name=""/>
        <dsp:cNvSpPr/>
      </dsp:nvSpPr>
      <dsp:spPr>
        <a:xfrm>
          <a:off x="0" y="3344446"/>
          <a:ext cx="6807333" cy="219431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6032" tIns="256032" rIns="256032" bIns="256032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/>
            <a:t>Spring and Summer– Swimming</a:t>
          </a:r>
          <a:endParaRPr lang="en-US" sz="3600" kern="1200"/>
        </a:p>
      </dsp:txBody>
      <dsp:txXfrm>
        <a:off x="0" y="3344446"/>
        <a:ext cx="6807333" cy="1184932"/>
      </dsp:txXfrm>
    </dsp:sp>
    <dsp:sp modelId="{5FAD710B-8B49-42F7-AB2C-B0EB3BCAAE1B}">
      <dsp:nvSpPr>
        <dsp:cNvPr id="0" name=""/>
        <dsp:cNvSpPr/>
      </dsp:nvSpPr>
      <dsp:spPr>
        <a:xfrm>
          <a:off x="3323" y="4485492"/>
          <a:ext cx="2266895" cy="1009386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4696" tIns="41910" rIns="234696" bIns="4191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/>
            <a:t>Palm- Monday</a:t>
          </a:r>
          <a:endParaRPr lang="en-US" sz="3300" kern="1200"/>
        </a:p>
      </dsp:txBody>
      <dsp:txXfrm>
        <a:off x="3323" y="4485492"/>
        <a:ext cx="2266895" cy="1009386"/>
      </dsp:txXfrm>
    </dsp:sp>
    <dsp:sp modelId="{7AA2DC4B-D60B-4799-BC48-EBD459FE46A6}">
      <dsp:nvSpPr>
        <dsp:cNvPr id="0" name=""/>
        <dsp:cNvSpPr/>
      </dsp:nvSpPr>
      <dsp:spPr>
        <a:xfrm>
          <a:off x="2270218" y="4485492"/>
          <a:ext cx="2266895" cy="1009386"/>
        </a:xfrm>
        <a:prstGeom prst="rect">
          <a:avLst/>
        </a:prstGeom>
        <a:solidFill>
          <a:schemeClr val="accent4">
            <a:tint val="40000"/>
            <a:alpha val="90000"/>
            <a:hueOff val="3079768"/>
            <a:satOff val="-15334"/>
            <a:lumOff val="-1455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3079768"/>
              <a:satOff val="-15334"/>
              <a:lumOff val="-1455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4696" tIns="41910" rIns="234696" bIns="4191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/>
            <a:t>Kapok- Thursday</a:t>
          </a:r>
          <a:endParaRPr lang="en-US" sz="3300" kern="1200"/>
        </a:p>
      </dsp:txBody>
      <dsp:txXfrm>
        <a:off x="2270218" y="4485492"/>
        <a:ext cx="2266895" cy="1009386"/>
      </dsp:txXfrm>
    </dsp:sp>
    <dsp:sp modelId="{D6021A39-494C-4537-B85B-9FDCB7525D0B}">
      <dsp:nvSpPr>
        <dsp:cNvPr id="0" name=""/>
        <dsp:cNvSpPr/>
      </dsp:nvSpPr>
      <dsp:spPr>
        <a:xfrm>
          <a:off x="4537114" y="4485492"/>
          <a:ext cx="2266895" cy="1009386"/>
        </a:xfrm>
        <a:prstGeom prst="rect">
          <a:avLst/>
        </a:prstGeom>
        <a:solidFill>
          <a:schemeClr val="accent4">
            <a:tint val="40000"/>
            <a:alpha val="90000"/>
            <a:hueOff val="6159535"/>
            <a:satOff val="-30669"/>
            <a:lumOff val="-2910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6159535"/>
              <a:satOff val="-30669"/>
              <a:lumOff val="-291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4696" tIns="41910" rIns="234696" bIns="4191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/>
            <a:t>Can you help?</a:t>
          </a:r>
          <a:endParaRPr lang="en-US" sz="3300" kern="1200"/>
        </a:p>
      </dsp:txBody>
      <dsp:txXfrm>
        <a:off x="4537114" y="4485492"/>
        <a:ext cx="2266895" cy="1009386"/>
      </dsp:txXfrm>
    </dsp:sp>
    <dsp:sp modelId="{E28CE9AC-D5F9-438C-BB19-C186A0F4AAB1}">
      <dsp:nvSpPr>
        <dsp:cNvPr id="0" name=""/>
        <dsp:cNvSpPr/>
      </dsp:nvSpPr>
      <dsp:spPr>
        <a:xfrm rot="10800000">
          <a:off x="0" y="2498"/>
          <a:ext cx="6807333" cy="3374862"/>
        </a:xfrm>
        <a:prstGeom prst="upArrowCallout">
          <a:avLst/>
        </a:prstGeom>
        <a:gradFill rotWithShape="0">
          <a:gsLst>
            <a:gs pos="0">
              <a:schemeClr val="accent4">
                <a:hueOff val="6599937"/>
                <a:satOff val="-29202"/>
                <a:lumOff val="-4903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6599937"/>
                <a:satOff val="-29202"/>
                <a:lumOff val="-4903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6599937"/>
                <a:satOff val="-29202"/>
                <a:lumOff val="-4903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6032" tIns="256032" rIns="256032" bIns="256032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/>
            <a:t>Autumn PE- Tuesday and Wednesday</a:t>
          </a:r>
          <a:endParaRPr lang="en-US" sz="3600" kern="1200"/>
        </a:p>
      </dsp:txBody>
      <dsp:txXfrm rot="10800000">
        <a:off x="0" y="2498"/>
        <a:ext cx="6807333" cy="219288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205EE6C-B108-4CA8-805F-96F22199624C}">
      <dsp:nvSpPr>
        <dsp:cNvPr id="0" name=""/>
        <dsp:cNvSpPr/>
      </dsp:nvSpPr>
      <dsp:spPr>
        <a:xfrm>
          <a:off x="0" y="251670"/>
          <a:ext cx="6900512" cy="119340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/>
            <a:t>Homework will follow the school policy and remain the same as last year.</a:t>
          </a:r>
          <a:endParaRPr lang="en-US" sz="3000" kern="1200"/>
        </a:p>
      </dsp:txBody>
      <dsp:txXfrm>
        <a:off x="58257" y="309927"/>
        <a:ext cx="6783998" cy="1076886"/>
      </dsp:txXfrm>
    </dsp:sp>
    <dsp:sp modelId="{B9D233FA-FD36-4620-9010-208E56255873}">
      <dsp:nvSpPr>
        <dsp:cNvPr id="0" name=""/>
        <dsp:cNvSpPr/>
      </dsp:nvSpPr>
      <dsp:spPr>
        <a:xfrm>
          <a:off x="0" y="1531470"/>
          <a:ext cx="6900512" cy="1193400"/>
        </a:xfrm>
        <a:prstGeom prst="roundRect">
          <a:avLst/>
        </a:prstGeom>
        <a:solidFill>
          <a:schemeClr val="accent5">
            <a:hueOff val="-4050717"/>
            <a:satOff val="-275"/>
            <a:lumOff val="654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/>
            <a:t>Maths, SPAG or Reading – Thursday to Thursday</a:t>
          </a:r>
          <a:endParaRPr lang="en-US" sz="3000" kern="1200"/>
        </a:p>
      </dsp:txBody>
      <dsp:txXfrm>
        <a:off x="58257" y="1589727"/>
        <a:ext cx="6783998" cy="1076886"/>
      </dsp:txXfrm>
    </dsp:sp>
    <dsp:sp modelId="{F5B0679C-4BB7-46F8-B12D-5CDAD78F1850}">
      <dsp:nvSpPr>
        <dsp:cNvPr id="0" name=""/>
        <dsp:cNvSpPr/>
      </dsp:nvSpPr>
      <dsp:spPr>
        <a:xfrm>
          <a:off x="0" y="2811270"/>
          <a:ext cx="6900512" cy="1193400"/>
        </a:xfrm>
        <a:prstGeom prst="roundRect">
          <a:avLst/>
        </a:prstGeom>
        <a:solidFill>
          <a:schemeClr val="accent5">
            <a:hueOff val="-8101434"/>
            <a:satOff val="-551"/>
            <a:lumOff val="1307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/>
            <a:t>TTRS – Thursday to Thursday</a:t>
          </a:r>
          <a:endParaRPr lang="en-US" sz="3000" kern="1200"/>
        </a:p>
      </dsp:txBody>
      <dsp:txXfrm>
        <a:off x="58257" y="2869527"/>
        <a:ext cx="6783998" cy="1076886"/>
      </dsp:txXfrm>
    </dsp:sp>
    <dsp:sp modelId="{ECE92E51-188E-4740-B7DE-23841CFDC3CF}">
      <dsp:nvSpPr>
        <dsp:cNvPr id="0" name=""/>
        <dsp:cNvSpPr/>
      </dsp:nvSpPr>
      <dsp:spPr>
        <a:xfrm>
          <a:off x="0" y="4091070"/>
          <a:ext cx="6900512" cy="1193400"/>
        </a:xfrm>
        <a:prstGeom prst="roundRect">
          <a:avLst/>
        </a:prstGeom>
        <a:solidFill>
          <a:schemeClr val="accent5">
            <a:hueOff val="-12152150"/>
            <a:satOff val="-826"/>
            <a:lumOff val="196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/>
            <a:t>Creative homework – Termly (optional)</a:t>
          </a:r>
          <a:endParaRPr lang="en-US" sz="3000" kern="1200"/>
        </a:p>
      </dsp:txBody>
      <dsp:txXfrm>
        <a:off x="58257" y="4149327"/>
        <a:ext cx="6783998" cy="107688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834C8A-5C39-4DA2-BB46-4534E6E0C278}">
      <dsp:nvSpPr>
        <dsp:cNvPr id="0" name=""/>
        <dsp:cNvSpPr/>
      </dsp:nvSpPr>
      <dsp:spPr>
        <a:xfrm>
          <a:off x="0" y="900525"/>
          <a:ext cx="7522646" cy="115479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9070" tIns="179070" rIns="179070" bIns="179070" numCol="1" spcCol="1270" anchor="ctr" anchorCtr="0">
          <a:noAutofit/>
        </a:bodyPr>
        <a:lstStyle/>
        <a:p>
          <a:pPr marL="0" lvl="0" indent="0" algn="l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700" kern="1200"/>
            <a:t>Ancient Greeks - Autumn</a:t>
          </a:r>
          <a:endParaRPr lang="en-US" sz="4700" kern="1200"/>
        </a:p>
      </dsp:txBody>
      <dsp:txXfrm>
        <a:off x="56372" y="956897"/>
        <a:ext cx="7409902" cy="1042046"/>
      </dsp:txXfrm>
    </dsp:sp>
    <dsp:sp modelId="{8E62F174-CA98-4F16-8E9A-85FEA36EA206}">
      <dsp:nvSpPr>
        <dsp:cNvPr id="0" name=""/>
        <dsp:cNvSpPr/>
      </dsp:nvSpPr>
      <dsp:spPr>
        <a:xfrm>
          <a:off x="0" y="2190675"/>
          <a:ext cx="7522646" cy="1154790"/>
        </a:xfrm>
        <a:prstGeom prst="roundRect">
          <a:avLst/>
        </a:prstGeom>
        <a:solidFill>
          <a:schemeClr val="accent2">
            <a:hueOff val="3221807"/>
            <a:satOff val="-9246"/>
            <a:lumOff val="-1480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9070" tIns="179070" rIns="179070" bIns="179070" numCol="1" spcCol="1270" anchor="ctr" anchorCtr="0">
          <a:noAutofit/>
        </a:bodyPr>
        <a:lstStyle/>
        <a:p>
          <a:pPr marL="0" lvl="0" indent="0" algn="l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700" kern="1200" dirty="0"/>
            <a:t>Amazon Rainforest - Spring</a:t>
          </a:r>
          <a:endParaRPr lang="en-US" sz="4700" kern="1200" dirty="0"/>
        </a:p>
      </dsp:txBody>
      <dsp:txXfrm>
        <a:off x="56372" y="2247047"/>
        <a:ext cx="7409902" cy="1042046"/>
      </dsp:txXfrm>
    </dsp:sp>
    <dsp:sp modelId="{5CB31184-348E-454B-899E-15064BE861F1}">
      <dsp:nvSpPr>
        <dsp:cNvPr id="0" name=""/>
        <dsp:cNvSpPr/>
      </dsp:nvSpPr>
      <dsp:spPr>
        <a:xfrm>
          <a:off x="0" y="3480825"/>
          <a:ext cx="7522646" cy="1154790"/>
        </a:xfrm>
        <a:prstGeom prst="roundRect">
          <a:avLst/>
        </a:prstGeom>
        <a:solidFill>
          <a:schemeClr val="accent2">
            <a:hueOff val="6443614"/>
            <a:satOff val="-18493"/>
            <a:lumOff val="-2960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9070" tIns="179070" rIns="179070" bIns="179070" numCol="1" spcCol="1270" anchor="ctr" anchorCtr="0">
          <a:noAutofit/>
        </a:bodyPr>
        <a:lstStyle/>
        <a:p>
          <a:pPr marL="0" lvl="0" indent="0" algn="l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700" kern="1200"/>
            <a:t>Roman Invasion - Summer</a:t>
          </a:r>
          <a:endParaRPr lang="en-US" sz="4700" kern="1200"/>
        </a:p>
      </dsp:txBody>
      <dsp:txXfrm>
        <a:off x="56372" y="3537197"/>
        <a:ext cx="7409902" cy="104204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B70DCF-CDF0-48B0-88BF-32F092029E5A}">
      <dsp:nvSpPr>
        <dsp:cNvPr id="0" name=""/>
        <dsp:cNvSpPr/>
      </dsp:nvSpPr>
      <dsp:spPr>
        <a:xfrm>
          <a:off x="1207770" y="2703"/>
          <a:ext cx="4422667" cy="1784107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 dirty="0"/>
            <a:t>October 9</a:t>
          </a:r>
          <a:r>
            <a:rPr lang="en-GB" sz="3300" kern="1200" baseline="30000" dirty="0"/>
            <a:t>th</a:t>
          </a:r>
          <a:r>
            <a:rPr lang="en-GB" sz="3300" kern="1200" dirty="0"/>
            <a:t>  – Mansfield Museum</a:t>
          </a:r>
          <a:endParaRPr lang="en-US" sz="3300" kern="1200" dirty="0"/>
        </a:p>
      </dsp:txBody>
      <dsp:txXfrm>
        <a:off x="1294863" y="89796"/>
        <a:ext cx="4248481" cy="1609921"/>
      </dsp:txXfrm>
    </dsp:sp>
    <dsp:sp modelId="{73284C6B-DD43-4FFB-8C56-E906E66E40A8}">
      <dsp:nvSpPr>
        <dsp:cNvPr id="0" name=""/>
        <dsp:cNvSpPr/>
      </dsp:nvSpPr>
      <dsp:spPr>
        <a:xfrm>
          <a:off x="1207770" y="1876016"/>
          <a:ext cx="4369406" cy="1784107"/>
        </a:xfrm>
        <a:prstGeom prst="roundRect">
          <a:avLst/>
        </a:prstGeom>
        <a:solidFill>
          <a:schemeClr val="accent2">
            <a:hueOff val="3221807"/>
            <a:satOff val="-9246"/>
            <a:lumOff val="-1480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 dirty="0"/>
            <a:t>Residential </a:t>
          </a:r>
          <a:endParaRPr lang="en-US" sz="3300" kern="1200" dirty="0"/>
        </a:p>
      </dsp:txBody>
      <dsp:txXfrm>
        <a:off x="1294863" y="1963109"/>
        <a:ext cx="4195220" cy="1609921"/>
      </dsp:txXfrm>
    </dsp:sp>
    <dsp:sp modelId="{A9293BAA-117B-4C5C-8A28-F5C7E85D2A88}">
      <dsp:nvSpPr>
        <dsp:cNvPr id="0" name=""/>
        <dsp:cNvSpPr/>
      </dsp:nvSpPr>
      <dsp:spPr>
        <a:xfrm>
          <a:off x="1207770" y="3749329"/>
          <a:ext cx="4484971" cy="1784107"/>
        </a:xfrm>
        <a:prstGeom prst="roundRect">
          <a:avLst/>
        </a:prstGeom>
        <a:solidFill>
          <a:schemeClr val="accent2">
            <a:hueOff val="6443614"/>
            <a:satOff val="-18493"/>
            <a:lumOff val="-2960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 dirty="0"/>
            <a:t>Yorkshire Wildlife Park</a:t>
          </a:r>
        </a:p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 dirty="0"/>
            <a:t>Date to be confirmed</a:t>
          </a:r>
          <a:endParaRPr lang="en-US" sz="3300" kern="1200" dirty="0"/>
        </a:p>
      </dsp:txBody>
      <dsp:txXfrm>
        <a:off x="1294863" y="3836422"/>
        <a:ext cx="4310785" cy="160992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96240C-BD71-9553-E738-23B996EC3E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59209F3-7F9E-9104-8F57-682A1A6D49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47C4C5-32A0-49C2-DFE9-4E48B40AF0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E1D2C-03A5-4C73-A2E1-6FBE10195311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17130F-3024-CCBB-789B-0C45A5E7AB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EFD70B-3832-A607-084F-0DB494E3FB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CAFE7-C255-43BE-A968-7A7032B6CB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30417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9705CE-88A3-C5DE-38AE-B2D0F5F835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0AB45E-4FE5-CEF0-C141-88BD248799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17691F-6DD9-71BE-BF48-E3FEA3EA37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E1D2C-03A5-4C73-A2E1-6FBE10195311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63B237-59FE-E807-9C60-F2A3B95E7A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E5A269-165B-9348-9506-9BA97E0663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CAFE7-C255-43BE-A968-7A7032B6CB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6331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3BEF75-F13B-7F4C-DD64-86DFEDFB8A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F07EA9-1882-1AF3-FEFA-24349F1A98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8EA0FE-B144-1212-70CD-1C4F7AF595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E1D2C-03A5-4C73-A2E1-6FBE10195311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238BE3-A9F5-C2AA-918F-C41E9DD02E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199A02-EACD-99E4-6F34-0A737AA9A9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CAFE7-C255-43BE-A968-7A7032B6CB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91520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236142-8049-6CCA-68DB-279A63FE99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A6F66F-99B9-039A-1679-D1B6F896B24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644F2B-B109-C72D-9FBD-EF013C9CC9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7E71A1-BACD-65FB-CB6E-5BB781C8D5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E1D2C-03A5-4C73-A2E1-6FBE10195311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510D5F-5D69-ACEF-2C6D-EDE71E8304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620310-50DC-8325-4FC3-BDBC3B0274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CAFE7-C255-43BE-A968-7A7032B6CB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83377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EC663B-83C8-95B8-E582-5BD51B1E86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D4925A-B658-FAAE-EE39-C2426451E8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194E63-0AB0-040C-9B19-0295F5EA92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F1C4F3A-9464-64C3-1857-A2E3CF1DA38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B99FCD5-62A8-C59C-F31E-AE2FF9E230D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8DCA432-2C96-4E77-7806-203E2062A7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E1D2C-03A5-4C73-A2E1-6FBE10195311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31CF9A0-BFF7-B2A2-3AB9-797AEC96AF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15D0E7B-296C-0254-1A08-37FFDB19E8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CAFE7-C255-43BE-A968-7A7032B6CB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23761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ED85A4-FCAE-4081-302F-01ADDED97F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0919F5D-F278-5724-4F6B-3FB81153C5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E1D2C-03A5-4C73-A2E1-6FBE10195311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6CFDFF9-8A6E-C386-FD40-1E8ADCB3A6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10EF96D-9567-E6E7-E848-B2A21AB6F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CAFE7-C255-43BE-A968-7A7032B6CB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68347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DD2EF8D-B081-B05D-4005-609DCDF2CC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E1D2C-03A5-4C73-A2E1-6FBE10195311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BD1F72B-9B76-B16B-15B4-0A45B6247C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1FCE44-5D74-F54F-7B22-F9D3CD82F7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CAFE7-C255-43BE-A968-7A7032B6CB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17348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BD5549-8768-3F4B-8BC0-D02646983E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8F6089-C547-316C-414F-EA11EE864D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92D82B8-B2A5-18D0-5DE9-E6AFA0621E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92DBF1-FEEB-F72A-B15A-F07D7AAA17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E1D2C-03A5-4C73-A2E1-6FBE10195311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C8FF47-82DF-0FCA-8057-741B2F54AE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66E9D2A-44D1-7066-1CE5-0E4F10E1DE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CAFE7-C255-43BE-A968-7A7032B6CB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83872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4D2A68-5EA6-7902-0E06-5E17E36AD1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5CAF5AC-4A02-3A40-4AC9-ACEA7DABCDE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7DC3305-D438-E57B-BED2-5D12C4BC27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F358EF-CB66-2ABC-C05F-82A4E348CE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E1D2C-03A5-4C73-A2E1-6FBE10195311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F4B05A-2BE2-FBB0-966C-BFA739BA72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01F582-01C8-408E-359C-56995C0D48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CAFE7-C255-43BE-A968-7A7032B6CB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23734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0FE75-162C-0A3E-06CA-DB8954F753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2ACD630-E1BC-7C43-1EBD-A20C499752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D968A1-896C-7BA5-91D3-EE9E0DB1CE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E1D2C-03A5-4C73-A2E1-6FBE10195311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1A0F02-1143-BE8F-0649-7D56326F86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AC9D6C-1DAB-3806-D8E4-BA76DC37D8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CAFE7-C255-43BE-A968-7A7032B6CB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46420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7CD0B16-59A6-DBAD-9EE3-B51B5D77138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B06A3F-F7DA-08AF-C836-0A061A2420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9ED35B-9EC1-96FA-20AA-7B3462EF43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E1D2C-03A5-4C73-A2E1-6FBE10195311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18D995-25F0-40D5-2E6C-D7D5E3AD44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AC0787-14B6-C61E-AE06-93D889398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CAFE7-C255-43BE-A968-7A7032B6CB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50925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3288802-8C8E-91B5-527E-9D74A2AB94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3FB07D-2071-8C3E-CFF3-DA0825DA8E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CBFA82-D9B4-E290-B56B-7D682DD92B1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DDE1D2C-03A5-4C73-A2E1-6FBE10195311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6B3322-DD8D-EFDC-01BB-EA6DFB0015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773F7B-7C45-59F3-14F2-656AA9C3DD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7BCAFE7-C255-43BE-A968-7A7032B6CB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00539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99" name="Rectangle 7198">
            <a:extLst>
              <a:ext uri="{FF2B5EF4-FFF2-40B4-BE49-F238E27FC236}">
                <a16:creationId xmlns:a16="http://schemas.microsoft.com/office/drawing/2014/main" id="{327D73B4-9F5C-4A64-A179-51B9500CB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DA78578-7C23-D1D3-1CDE-53F3B9E2ED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57715" y="467271"/>
            <a:ext cx="4195674" cy="2052522"/>
          </a:xfrm>
        </p:spPr>
        <p:txBody>
          <a:bodyPr rtlCol="0" anchor="b">
            <a:normAutofit/>
          </a:bodyPr>
          <a:lstStyle/>
          <a:p>
            <a:pPr>
              <a:defRPr/>
            </a:pPr>
            <a:br>
              <a:rPr lang="en-GB" sz="5600" u="sng">
                <a:latin typeface="Comic Sans MS" panose="030F0702030302020204" pitchFamily="66" charset="0"/>
              </a:rPr>
            </a:br>
            <a:endParaRPr lang="en-GB" sz="5600" u="sng">
              <a:latin typeface="Comic Sans MS" panose="030F0702030302020204" pitchFamily="66" charset="0"/>
            </a:endParaRPr>
          </a:p>
        </p:txBody>
      </p:sp>
      <p:sp>
        <p:nvSpPr>
          <p:cNvPr id="7201" name="Oval 7200">
            <a:extLst>
              <a:ext uri="{FF2B5EF4-FFF2-40B4-BE49-F238E27FC236}">
                <a16:creationId xmlns:a16="http://schemas.microsoft.com/office/drawing/2014/main" id="{C1F06963-6374-4B48-844F-071A9BAAAE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2965" y="554152"/>
            <a:ext cx="5742189" cy="5742189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203" name="Group 7202">
            <a:extLst>
              <a:ext uri="{FF2B5EF4-FFF2-40B4-BE49-F238E27FC236}">
                <a16:creationId xmlns:a16="http://schemas.microsoft.com/office/drawing/2014/main" id="{5614C7C0-FA1D-4105-8345-1DF76F9870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22753" y="703679"/>
            <a:ext cx="753718" cy="1016562"/>
            <a:chOff x="422753" y="703679"/>
            <a:chExt cx="753718" cy="1016562"/>
          </a:xfrm>
        </p:grpSpPr>
        <p:sp>
          <p:nvSpPr>
            <p:cNvPr id="7197" name="Graphic 11">
              <a:extLst>
                <a:ext uri="{FF2B5EF4-FFF2-40B4-BE49-F238E27FC236}">
                  <a16:creationId xmlns:a16="http://schemas.microsoft.com/office/drawing/2014/main" id="{6CB927A4-E432-4310-9CD5-E89FF50631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956" y="703679"/>
              <a:ext cx="171515" cy="171515"/>
            </a:xfrm>
            <a:custGeom>
              <a:avLst/>
              <a:gdLst>
                <a:gd name="connsiteX0" fmla="*/ 159874 w 171515"/>
                <a:gd name="connsiteY0" fmla="*/ 74116 h 171515"/>
                <a:gd name="connsiteX1" fmla="*/ 97399 w 171515"/>
                <a:gd name="connsiteY1" fmla="*/ 74116 h 171515"/>
                <a:gd name="connsiteX2" fmla="*/ 97399 w 171515"/>
                <a:gd name="connsiteY2" fmla="*/ 11641 h 171515"/>
                <a:gd name="connsiteX3" fmla="*/ 85758 w 171515"/>
                <a:gd name="connsiteY3" fmla="*/ 0 h 171515"/>
                <a:gd name="connsiteX4" fmla="*/ 74116 w 171515"/>
                <a:gd name="connsiteY4" fmla="*/ 11641 h 171515"/>
                <a:gd name="connsiteX5" fmla="*/ 74116 w 171515"/>
                <a:gd name="connsiteY5" fmla="*/ 74116 h 171515"/>
                <a:gd name="connsiteX6" fmla="*/ 11641 w 171515"/>
                <a:gd name="connsiteY6" fmla="*/ 74116 h 171515"/>
                <a:gd name="connsiteX7" fmla="*/ 0 w 171515"/>
                <a:gd name="connsiteY7" fmla="*/ 85758 h 171515"/>
                <a:gd name="connsiteX8" fmla="*/ 11641 w 171515"/>
                <a:gd name="connsiteY8" fmla="*/ 97399 h 171515"/>
                <a:gd name="connsiteX9" fmla="*/ 74116 w 171515"/>
                <a:gd name="connsiteY9" fmla="*/ 97399 h 171515"/>
                <a:gd name="connsiteX10" fmla="*/ 74116 w 171515"/>
                <a:gd name="connsiteY10" fmla="*/ 159874 h 171515"/>
                <a:gd name="connsiteX11" fmla="*/ 85758 w 171515"/>
                <a:gd name="connsiteY11" fmla="*/ 171515 h 171515"/>
                <a:gd name="connsiteX12" fmla="*/ 97399 w 171515"/>
                <a:gd name="connsiteY12" fmla="*/ 159874 h 171515"/>
                <a:gd name="connsiteX13" fmla="*/ 97399 w 171515"/>
                <a:gd name="connsiteY13" fmla="*/ 97399 h 171515"/>
                <a:gd name="connsiteX14" fmla="*/ 159874 w 171515"/>
                <a:gd name="connsiteY14" fmla="*/ 97399 h 171515"/>
                <a:gd name="connsiteX15" fmla="*/ 171515 w 171515"/>
                <a:gd name="connsiteY15" fmla="*/ 85758 h 171515"/>
                <a:gd name="connsiteX16" fmla="*/ 159874 w 171515"/>
                <a:gd name="connsiteY16" fmla="*/ 74116 h 1715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71515" h="171515">
                  <a:moveTo>
                    <a:pt x="159874" y="74116"/>
                  </a:moveTo>
                  <a:lnTo>
                    <a:pt x="97399" y="74116"/>
                  </a:lnTo>
                  <a:lnTo>
                    <a:pt x="97399" y="11641"/>
                  </a:lnTo>
                  <a:cubicBezTo>
                    <a:pt x="97399" y="5212"/>
                    <a:pt x="92187" y="0"/>
                    <a:pt x="85758" y="0"/>
                  </a:cubicBezTo>
                  <a:cubicBezTo>
                    <a:pt x="79328" y="0"/>
                    <a:pt x="74116" y="5212"/>
                    <a:pt x="74116" y="11641"/>
                  </a:cubicBezTo>
                  <a:lnTo>
                    <a:pt x="74116" y="74116"/>
                  </a:lnTo>
                  <a:lnTo>
                    <a:pt x="11641" y="74116"/>
                  </a:lnTo>
                  <a:cubicBezTo>
                    <a:pt x="5212" y="74116"/>
                    <a:pt x="0" y="79328"/>
                    <a:pt x="0" y="85758"/>
                  </a:cubicBezTo>
                  <a:cubicBezTo>
                    <a:pt x="0" y="92187"/>
                    <a:pt x="5212" y="97399"/>
                    <a:pt x="11641" y="97399"/>
                  </a:cubicBezTo>
                  <a:lnTo>
                    <a:pt x="74116" y="97399"/>
                  </a:lnTo>
                  <a:lnTo>
                    <a:pt x="74116" y="159874"/>
                  </a:lnTo>
                  <a:cubicBezTo>
                    <a:pt x="74116" y="166303"/>
                    <a:pt x="79328" y="171515"/>
                    <a:pt x="85758" y="171515"/>
                  </a:cubicBezTo>
                  <a:cubicBezTo>
                    <a:pt x="92187" y="171515"/>
                    <a:pt x="97399" y="166303"/>
                    <a:pt x="97399" y="159874"/>
                  </a:cubicBezTo>
                  <a:lnTo>
                    <a:pt x="97399" y="97399"/>
                  </a:lnTo>
                  <a:lnTo>
                    <a:pt x="159874" y="97399"/>
                  </a:lnTo>
                  <a:cubicBezTo>
                    <a:pt x="166303" y="97399"/>
                    <a:pt x="171515" y="92187"/>
                    <a:pt x="171515" y="85758"/>
                  </a:cubicBezTo>
                  <a:cubicBezTo>
                    <a:pt x="171515" y="79328"/>
                    <a:pt x="166303" y="74116"/>
                    <a:pt x="159874" y="74116"/>
                  </a:cubicBezTo>
                  <a:close/>
                </a:path>
              </a:pathLst>
            </a:custGeom>
            <a:solidFill>
              <a:schemeClr val="accent1"/>
            </a:solidFill>
            <a:ln w="7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98" name="Graphic 12">
              <a:extLst>
                <a:ext uri="{FF2B5EF4-FFF2-40B4-BE49-F238E27FC236}">
                  <a16:creationId xmlns:a16="http://schemas.microsoft.com/office/drawing/2014/main" id="{1453BF6C-B012-48B7-B4E8-6D7AC7C27D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22753" y="1562696"/>
              <a:ext cx="157545" cy="157545"/>
            </a:xfrm>
            <a:custGeom>
              <a:avLst/>
              <a:gdLst>
                <a:gd name="connsiteX0" fmla="*/ 78773 w 157545"/>
                <a:gd name="connsiteY0" fmla="*/ 23283 h 157545"/>
                <a:gd name="connsiteX1" fmla="*/ 134262 w 157545"/>
                <a:gd name="connsiteY1" fmla="*/ 78773 h 157545"/>
                <a:gd name="connsiteX2" fmla="*/ 78773 w 157545"/>
                <a:gd name="connsiteY2" fmla="*/ 134262 h 157545"/>
                <a:gd name="connsiteX3" fmla="*/ 23283 w 157545"/>
                <a:gd name="connsiteY3" fmla="*/ 78773 h 157545"/>
                <a:gd name="connsiteX4" fmla="*/ 78773 w 157545"/>
                <a:gd name="connsiteY4" fmla="*/ 23283 h 157545"/>
                <a:gd name="connsiteX5" fmla="*/ 78773 w 157545"/>
                <a:gd name="connsiteY5" fmla="*/ 0 h 157545"/>
                <a:gd name="connsiteX6" fmla="*/ 0 w 157545"/>
                <a:gd name="connsiteY6" fmla="*/ 78773 h 157545"/>
                <a:gd name="connsiteX7" fmla="*/ 78773 w 157545"/>
                <a:gd name="connsiteY7" fmla="*/ 157545 h 157545"/>
                <a:gd name="connsiteX8" fmla="*/ 157545 w 157545"/>
                <a:gd name="connsiteY8" fmla="*/ 78773 h 157545"/>
                <a:gd name="connsiteX9" fmla="*/ 78773 w 157545"/>
                <a:gd name="connsiteY9" fmla="*/ 0 h 157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57545" h="157545">
                  <a:moveTo>
                    <a:pt x="78773" y="23283"/>
                  </a:moveTo>
                  <a:cubicBezTo>
                    <a:pt x="109419" y="23283"/>
                    <a:pt x="134262" y="48126"/>
                    <a:pt x="134262" y="78773"/>
                  </a:cubicBezTo>
                  <a:cubicBezTo>
                    <a:pt x="134262" y="109419"/>
                    <a:pt x="109419" y="134262"/>
                    <a:pt x="78773" y="134262"/>
                  </a:cubicBezTo>
                  <a:cubicBezTo>
                    <a:pt x="48126" y="134262"/>
                    <a:pt x="23283" y="109419"/>
                    <a:pt x="23283" y="78773"/>
                  </a:cubicBezTo>
                  <a:cubicBezTo>
                    <a:pt x="23312" y="48139"/>
                    <a:pt x="48139" y="23312"/>
                    <a:pt x="78773" y="23283"/>
                  </a:cubicBezTo>
                  <a:moveTo>
                    <a:pt x="78773" y="0"/>
                  </a:moveTo>
                  <a:cubicBezTo>
                    <a:pt x="35268" y="0"/>
                    <a:pt x="0" y="35268"/>
                    <a:pt x="0" y="78773"/>
                  </a:cubicBezTo>
                  <a:cubicBezTo>
                    <a:pt x="0" y="122277"/>
                    <a:pt x="35268" y="157545"/>
                    <a:pt x="78773" y="157545"/>
                  </a:cubicBezTo>
                  <a:cubicBezTo>
                    <a:pt x="122277" y="157545"/>
                    <a:pt x="157545" y="122277"/>
                    <a:pt x="157545" y="78773"/>
                  </a:cubicBezTo>
                  <a:cubicBezTo>
                    <a:pt x="157545" y="35268"/>
                    <a:pt x="122277" y="0"/>
                    <a:pt x="78773" y="0"/>
                  </a:cubicBezTo>
                  <a:close/>
                </a:path>
              </a:pathLst>
            </a:custGeom>
            <a:solidFill>
              <a:schemeClr val="accent1"/>
            </a:solidFill>
            <a:ln w="75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pic>
        <p:nvPicPr>
          <p:cNvPr id="7172" name="Picture 3">
            <a:extLst>
              <a:ext uri="{FF2B5EF4-FFF2-40B4-BE49-F238E27FC236}">
                <a16:creationId xmlns:a16="http://schemas.microsoft.com/office/drawing/2014/main" id="{FC32BBD6-971B-3FDC-3522-0619B5CAC3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23887" y="1448957"/>
            <a:ext cx="3540344" cy="3952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Content Placeholder 1">
            <a:extLst>
              <a:ext uri="{FF2B5EF4-FFF2-40B4-BE49-F238E27FC236}">
                <a16:creationId xmlns:a16="http://schemas.microsoft.com/office/drawing/2014/main" id="{AC536BBE-FCC7-A300-5657-AA443FEC021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746642" y="2153458"/>
            <a:ext cx="4158031" cy="2913872"/>
          </a:xfrm>
        </p:spPr>
        <p:txBody>
          <a:bodyPr anchor="t">
            <a:normAutofit/>
          </a:bodyPr>
          <a:lstStyle/>
          <a:p>
            <a:pPr marL="0" indent="0">
              <a:buClr>
                <a:srgbClr val="33CC33"/>
              </a:buClr>
              <a:buNone/>
            </a:pPr>
            <a:r>
              <a:rPr lang="en-GB" altLang="en-US" sz="4800" b="1" dirty="0">
                <a:solidFill>
                  <a:schemeClr val="tx1">
                    <a:alpha val="80000"/>
                  </a:schemeClr>
                </a:solidFill>
                <a:latin typeface="Comic Sans MS" panose="030F0702030302020204" pitchFamily="66" charset="0"/>
              </a:rPr>
              <a:t>Year 4 Welcome Meeting</a:t>
            </a:r>
            <a:endParaRPr lang="en-GB" altLang="en-US" sz="4800" dirty="0">
              <a:solidFill>
                <a:schemeClr val="tx1">
                  <a:alpha val="80000"/>
                </a:schemeClr>
              </a:solidFill>
              <a:latin typeface="Comic Sans MS" panose="030F0702030302020204" pitchFamily="66" charset="0"/>
            </a:endParaRPr>
          </a:p>
          <a:p>
            <a:pPr marL="0" indent="0">
              <a:buClr>
                <a:srgbClr val="33CC33"/>
              </a:buClr>
              <a:buNone/>
            </a:pPr>
            <a:r>
              <a:rPr lang="en-GB" altLang="en-US" sz="4800" dirty="0">
                <a:solidFill>
                  <a:schemeClr val="tx1">
                    <a:alpha val="80000"/>
                  </a:schemeClr>
                </a:solidFill>
                <a:latin typeface="Comic Sans MS" panose="030F0702030302020204" pitchFamily="66" charset="0"/>
              </a:rPr>
              <a:t>2025-2026</a:t>
            </a:r>
          </a:p>
        </p:txBody>
      </p:sp>
      <p:sp>
        <p:nvSpPr>
          <p:cNvPr id="7200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54149" y="5775082"/>
            <a:ext cx="112426" cy="112426"/>
          </a:xfrm>
          <a:custGeom>
            <a:avLst/>
            <a:gdLst>
              <a:gd name="connsiteX0" fmla="*/ 112426 w 112426"/>
              <a:gd name="connsiteY0" fmla="*/ 56213 h 112426"/>
              <a:gd name="connsiteX1" fmla="*/ 56213 w 112426"/>
              <a:gd name="connsiteY1" fmla="*/ 112426 h 112426"/>
              <a:gd name="connsiteX2" fmla="*/ 0 w 112426"/>
              <a:gd name="connsiteY2" fmla="*/ 56213 h 112426"/>
              <a:gd name="connsiteX3" fmla="*/ 56213 w 112426"/>
              <a:gd name="connsiteY3" fmla="*/ 0 h 112426"/>
              <a:gd name="connsiteX4" fmla="*/ 112426 w 112426"/>
              <a:gd name="connsiteY4" fmla="*/ 56213 h 11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426" h="112426">
                <a:moveTo>
                  <a:pt x="112426" y="56213"/>
                </a:moveTo>
                <a:cubicBezTo>
                  <a:pt x="112426" y="87259"/>
                  <a:pt x="87259" y="112426"/>
                  <a:pt x="56213" y="112426"/>
                </a:cubicBezTo>
                <a:cubicBezTo>
                  <a:pt x="25167" y="112426"/>
                  <a:pt x="0" y="87259"/>
                  <a:pt x="0" y="56213"/>
                </a:cubicBezTo>
                <a:cubicBezTo>
                  <a:pt x="0" y="25167"/>
                  <a:pt x="25167" y="0"/>
                  <a:pt x="56213" y="0"/>
                </a:cubicBezTo>
                <a:cubicBezTo>
                  <a:pt x="87259" y="0"/>
                  <a:pt x="112426" y="25167"/>
                  <a:pt x="112426" y="56213"/>
                </a:cubicBezTo>
                <a:close/>
              </a:path>
            </a:pathLst>
          </a:custGeom>
          <a:solidFill>
            <a:schemeClr val="accent1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7202" name="Straight Connector 7201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201" name="Rectangle 8200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94" name="Title 1">
            <a:extLst>
              <a:ext uri="{FF2B5EF4-FFF2-40B4-BE49-F238E27FC236}">
                <a16:creationId xmlns:a16="http://schemas.microsoft.com/office/drawing/2014/main" id="{F88FEF3F-8047-7F6B-612F-381351E3E2F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pPr eaLnBrk="1" hangingPunct="1"/>
            <a:r>
              <a:rPr lang="en-GB" altLang="en-US" sz="5400"/>
              <a:t>Year 4 Staff</a:t>
            </a:r>
          </a:p>
        </p:txBody>
      </p:sp>
      <p:sp>
        <p:nvSpPr>
          <p:cNvPr id="8203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onnsiteX0" fmla="*/ 0 w 5410200"/>
              <a:gd name="connsiteY0" fmla="*/ 0 h 18288"/>
              <a:gd name="connsiteX1" fmla="*/ 568071 w 5410200"/>
              <a:gd name="connsiteY1" fmla="*/ 0 h 18288"/>
              <a:gd name="connsiteX2" fmla="*/ 1298448 w 5410200"/>
              <a:gd name="connsiteY2" fmla="*/ 0 h 18288"/>
              <a:gd name="connsiteX3" fmla="*/ 1920621 w 5410200"/>
              <a:gd name="connsiteY3" fmla="*/ 0 h 18288"/>
              <a:gd name="connsiteX4" fmla="*/ 2488692 w 5410200"/>
              <a:gd name="connsiteY4" fmla="*/ 0 h 18288"/>
              <a:gd name="connsiteX5" fmla="*/ 3219069 w 5410200"/>
              <a:gd name="connsiteY5" fmla="*/ 0 h 18288"/>
              <a:gd name="connsiteX6" fmla="*/ 3895344 w 5410200"/>
              <a:gd name="connsiteY6" fmla="*/ 0 h 18288"/>
              <a:gd name="connsiteX7" fmla="*/ 4571619 w 5410200"/>
              <a:gd name="connsiteY7" fmla="*/ 0 h 18288"/>
              <a:gd name="connsiteX8" fmla="*/ 5410200 w 5410200"/>
              <a:gd name="connsiteY8" fmla="*/ 0 h 18288"/>
              <a:gd name="connsiteX9" fmla="*/ 5410200 w 5410200"/>
              <a:gd name="connsiteY9" fmla="*/ 18288 h 18288"/>
              <a:gd name="connsiteX10" fmla="*/ 4842129 w 5410200"/>
              <a:gd name="connsiteY10" fmla="*/ 18288 h 18288"/>
              <a:gd name="connsiteX11" fmla="*/ 4328160 w 5410200"/>
              <a:gd name="connsiteY11" fmla="*/ 18288 h 18288"/>
              <a:gd name="connsiteX12" fmla="*/ 3597783 w 5410200"/>
              <a:gd name="connsiteY12" fmla="*/ 18288 h 18288"/>
              <a:gd name="connsiteX13" fmla="*/ 3029712 w 5410200"/>
              <a:gd name="connsiteY13" fmla="*/ 18288 h 18288"/>
              <a:gd name="connsiteX14" fmla="*/ 2299335 w 5410200"/>
              <a:gd name="connsiteY14" fmla="*/ 18288 h 18288"/>
              <a:gd name="connsiteX15" fmla="*/ 1514856 w 5410200"/>
              <a:gd name="connsiteY15" fmla="*/ 18288 h 18288"/>
              <a:gd name="connsiteX16" fmla="*/ 892683 w 5410200"/>
              <a:gd name="connsiteY16" fmla="*/ 18288 h 18288"/>
              <a:gd name="connsiteX17" fmla="*/ 0 w 5410200"/>
              <a:gd name="connsiteY17" fmla="*/ 18288 h 18288"/>
              <a:gd name="connsiteX18" fmla="*/ 0 w 5410200"/>
              <a:gd name="connsiteY1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8197" name="Content Placeholder 2">
            <a:extLst>
              <a:ext uri="{FF2B5EF4-FFF2-40B4-BE49-F238E27FC236}">
                <a16:creationId xmlns:a16="http://schemas.microsoft.com/office/drawing/2014/main" id="{82A02474-DE49-EA46-F5C2-6BC4FE9D67C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9913593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369" name="Rectangle 15368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362" name="Title 1">
            <a:extLst>
              <a:ext uri="{FF2B5EF4-FFF2-40B4-BE49-F238E27FC236}">
                <a16:creationId xmlns:a16="http://schemas.microsoft.com/office/drawing/2014/main" id="{D3A55D6C-4845-E473-3CC1-F58B0B3F9EC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30936" y="640080"/>
            <a:ext cx="4818888" cy="1481328"/>
          </a:xfrm>
        </p:spPr>
        <p:txBody>
          <a:bodyPr anchor="b">
            <a:normAutofit/>
          </a:bodyPr>
          <a:lstStyle/>
          <a:p>
            <a:pPr eaLnBrk="1" hangingPunct="1"/>
            <a:r>
              <a:rPr lang="en-GB" altLang="en-US" sz="5400"/>
              <a:t>Communication</a:t>
            </a:r>
          </a:p>
        </p:txBody>
      </p:sp>
      <p:sp>
        <p:nvSpPr>
          <p:cNvPr id="15371" name="sketch line">
            <a:extLst>
              <a:ext uri="{FF2B5EF4-FFF2-40B4-BE49-F238E27FC236}">
                <a16:creationId xmlns:a16="http://schemas.microsoft.com/office/drawing/2014/main" id="{71877DBC-BB60-40F0-AC93-2ACDBAAE60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372868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E5A144-42D6-2C66-720C-BF50ACFD82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660904"/>
            <a:ext cx="4818888" cy="3547872"/>
          </a:xfrm>
        </p:spPr>
        <p:txBody>
          <a:bodyPr rtlCol="0" anchor="t">
            <a:normAutofit lnSpcReduction="10000"/>
          </a:bodyPr>
          <a:lstStyle/>
          <a:p>
            <a:pPr>
              <a:buFont typeface="Wingdings 3" charset="2"/>
              <a:buChar char=""/>
              <a:defRPr/>
            </a:pPr>
            <a:r>
              <a:rPr lang="en-GB" sz="2000" dirty="0"/>
              <a:t>Dojo is our main communication tool although we understand sometimes a face-to-face conversation is needed</a:t>
            </a:r>
          </a:p>
          <a:p>
            <a:pPr>
              <a:buFont typeface="Wingdings 3" charset="2"/>
              <a:buChar char=""/>
              <a:defRPr/>
            </a:pPr>
            <a:r>
              <a:rPr lang="en-GB" sz="2000" dirty="0"/>
              <a:t>Although we try to check regularly, dojo cannot always be checked within the school day so if it is urgent please call the office</a:t>
            </a:r>
          </a:p>
          <a:p>
            <a:pPr>
              <a:buFont typeface="Wingdings 3" charset="2"/>
              <a:buChar char=""/>
              <a:defRPr/>
            </a:pPr>
            <a:r>
              <a:rPr lang="en-GB" sz="2000" dirty="0"/>
              <a:t>The class story and website will be updated regularly</a:t>
            </a:r>
          </a:p>
          <a:p>
            <a:pPr>
              <a:buFont typeface="Wingdings 3" charset="2"/>
              <a:buChar char=""/>
              <a:defRPr/>
            </a:pPr>
            <a:r>
              <a:rPr lang="en-GB" sz="2000" dirty="0"/>
              <a:t>Parents evenings will be held twice throughout the year, and we encourage face-to-face meetings for this</a:t>
            </a:r>
          </a:p>
          <a:p>
            <a:pPr>
              <a:buFont typeface="Wingdings 3" charset="2"/>
              <a:buChar char=""/>
              <a:defRPr/>
            </a:pPr>
            <a:endParaRPr lang="en-GB" sz="2000" dirty="0"/>
          </a:p>
        </p:txBody>
      </p:sp>
      <p:pic>
        <p:nvPicPr>
          <p:cNvPr id="15364" name="Picture 4" descr="A cartoon character with a bandana on head&#10;&#10;AI-generated content may be incorrect.">
            <a:extLst>
              <a:ext uri="{FF2B5EF4-FFF2-40B4-BE49-F238E27FC236}">
                <a16:creationId xmlns:a16="http://schemas.microsoft.com/office/drawing/2014/main" id="{2348F894-C28F-6FDE-5879-B44CF50FC5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6061" r="93266">
                        <a14:foregroundMark x1="6061" y1="43704" x2="6061" y2="43704"/>
                        <a14:foregroundMark x1="48485" y1="51852" x2="48485" y2="51852"/>
                        <a14:foregroundMark x1="51515" y1="77037" x2="51515" y2="77037"/>
                        <a14:foregroundMark x1="60269" y1="73704" x2="60269" y2="73704"/>
                        <a14:foregroundMark x1="62626" y1="73704" x2="69697" y2="68519"/>
                        <a14:foregroundMark x1="53535" y1="74444" x2="44108" y2="77037"/>
                        <a14:foregroundMark x1="44108" y1="77037" x2="51852" y2="75185"/>
                        <a14:foregroundMark x1="79125" y1="75556" x2="63300" y2="80370"/>
                        <a14:foregroundMark x1="80135" y1="51852" x2="80135" y2="51852"/>
                        <a14:foregroundMark x1="93266" y1="45556" x2="93266" y2="45556"/>
                        <a14:foregroundMark x1="78114" y1="27407" x2="78114" y2="27407"/>
                        <a14:foregroundMark x1="78114" y1="27407" x2="80471" y2="33704"/>
                        <a14:foregroundMark x1="80471" y1="33704" x2="61616" y2="13333"/>
                        <a14:backgroundMark x1="8081" y1="82963" x2="8081" y2="82963"/>
                        <a14:backgroundMark x1="8081" y1="82963" x2="10774" y2="9629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99048" y="947651"/>
            <a:ext cx="5458968" cy="4962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225" name="Rectangle 9224">
            <a:extLst>
              <a:ext uri="{FF2B5EF4-FFF2-40B4-BE49-F238E27FC236}">
                <a16:creationId xmlns:a16="http://schemas.microsoft.com/office/drawing/2014/main" id="{7517A47C-B2E5-4B79-8061-D74B1311A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227" name="Freeform: Shape 9226">
            <a:extLst>
              <a:ext uri="{FF2B5EF4-FFF2-40B4-BE49-F238E27FC236}">
                <a16:creationId xmlns:a16="http://schemas.microsoft.com/office/drawing/2014/main" id="{C505E780-2083-4CB5-A42A-5E0E2908EC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818889" cy="6858000"/>
          </a:xfrm>
          <a:custGeom>
            <a:avLst/>
            <a:gdLst>
              <a:gd name="connsiteX0" fmla="*/ 0 w 4818889"/>
              <a:gd name="connsiteY0" fmla="*/ 0 h 6858000"/>
              <a:gd name="connsiteX1" fmla="*/ 3605911 w 4818889"/>
              <a:gd name="connsiteY1" fmla="*/ 0 h 6858000"/>
              <a:gd name="connsiteX2" fmla="*/ 3668894 w 4818889"/>
              <a:gd name="connsiteY2" fmla="*/ 69271 h 6858000"/>
              <a:gd name="connsiteX3" fmla="*/ 4818889 w 4818889"/>
              <a:gd name="connsiteY3" fmla="*/ 3429000 h 6858000"/>
              <a:gd name="connsiteX4" fmla="*/ 3668894 w 4818889"/>
              <a:gd name="connsiteY4" fmla="*/ 6788730 h 6858000"/>
              <a:gd name="connsiteX5" fmla="*/ 3605911 w 4818889"/>
              <a:gd name="connsiteY5" fmla="*/ 6858000 h 6858000"/>
              <a:gd name="connsiteX6" fmla="*/ 0 w 481888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8889" h="6858000">
                <a:moveTo>
                  <a:pt x="0" y="0"/>
                </a:moveTo>
                <a:lnTo>
                  <a:pt x="3605911" y="0"/>
                </a:lnTo>
                <a:lnTo>
                  <a:pt x="3668894" y="69271"/>
                </a:lnTo>
                <a:cubicBezTo>
                  <a:pt x="4379420" y="929100"/>
                  <a:pt x="4818889" y="2116944"/>
                  <a:pt x="4818889" y="3429000"/>
                </a:cubicBezTo>
                <a:cubicBezTo>
                  <a:pt x="4818889" y="4741056"/>
                  <a:pt x="4379420" y="5928900"/>
                  <a:pt x="3668894" y="6788730"/>
                </a:cubicBezTo>
                <a:lnTo>
                  <a:pt x="3605911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88900" dist="38100" algn="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9229" name="Freeform: Shape 9228">
            <a:extLst>
              <a:ext uri="{FF2B5EF4-FFF2-40B4-BE49-F238E27FC236}">
                <a16:creationId xmlns:a16="http://schemas.microsoft.com/office/drawing/2014/main" id="{D2C0AE1C-0118-41AE-8A10-7CDCBF10E9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811477" cy="6858000"/>
          </a:xfrm>
          <a:custGeom>
            <a:avLst/>
            <a:gdLst>
              <a:gd name="connsiteX0" fmla="*/ 0 w 4811477"/>
              <a:gd name="connsiteY0" fmla="*/ 0 h 6858000"/>
              <a:gd name="connsiteX1" fmla="*/ 3598499 w 4811477"/>
              <a:gd name="connsiteY1" fmla="*/ 0 h 6858000"/>
              <a:gd name="connsiteX2" fmla="*/ 3661482 w 4811477"/>
              <a:gd name="connsiteY2" fmla="*/ 69271 h 6858000"/>
              <a:gd name="connsiteX3" fmla="*/ 4811477 w 4811477"/>
              <a:gd name="connsiteY3" fmla="*/ 3429000 h 6858000"/>
              <a:gd name="connsiteX4" fmla="*/ 3661482 w 4811477"/>
              <a:gd name="connsiteY4" fmla="*/ 6788730 h 6858000"/>
              <a:gd name="connsiteX5" fmla="*/ 3598499 w 4811477"/>
              <a:gd name="connsiteY5" fmla="*/ 6858000 h 6858000"/>
              <a:gd name="connsiteX6" fmla="*/ 0 w 481147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1477" h="6858000">
                <a:moveTo>
                  <a:pt x="0" y="0"/>
                </a:moveTo>
                <a:lnTo>
                  <a:pt x="3598499" y="0"/>
                </a:lnTo>
                <a:lnTo>
                  <a:pt x="3661482" y="69271"/>
                </a:lnTo>
                <a:cubicBezTo>
                  <a:pt x="4372008" y="929100"/>
                  <a:pt x="4811477" y="2116944"/>
                  <a:pt x="4811477" y="3429000"/>
                </a:cubicBezTo>
                <a:cubicBezTo>
                  <a:pt x="4811477" y="4741056"/>
                  <a:pt x="4372008" y="5928900"/>
                  <a:pt x="3661482" y="6788730"/>
                </a:cubicBezTo>
                <a:lnTo>
                  <a:pt x="3598499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218" name="Title 1">
            <a:extLst>
              <a:ext uri="{FF2B5EF4-FFF2-40B4-BE49-F238E27FC236}">
                <a16:creationId xmlns:a16="http://schemas.microsoft.com/office/drawing/2014/main" id="{92E24A05-2075-A622-6977-B6571E1C54D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21792" y="1161288"/>
            <a:ext cx="3602736" cy="4526280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4000"/>
              <a:t>Year 4 Expectations</a:t>
            </a:r>
          </a:p>
        </p:txBody>
      </p:sp>
      <p:sp>
        <p:nvSpPr>
          <p:cNvPr id="9231" name="Rectangle 9230">
            <a:extLst>
              <a:ext uri="{FF2B5EF4-FFF2-40B4-BE49-F238E27FC236}">
                <a16:creationId xmlns:a16="http://schemas.microsoft.com/office/drawing/2014/main" id="{463EEC44-1BA3-44ED-81FC-A644B04B2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081528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9221" name="Content Placeholder 2">
            <a:extLst>
              <a:ext uri="{FF2B5EF4-FFF2-40B4-BE49-F238E27FC236}">
                <a16:creationId xmlns:a16="http://schemas.microsoft.com/office/drawing/2014/main" id="{7BA9AD8A-ACE6-41E5-A0C2-DFED42E06F9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98087757"/>
              </p:ext>
            </p:extLst>
          </p:nvPr>
        </p:nvGraphicFramePr>
        <p:xfrm>
          <a:off x="5303520" y="676656"/>
          <a:ext cx="6364224" cy="55138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6116B7-4BE1-C1AB-4619-FD398F28DA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369" name="Rectangle 15368">
            <a:extLst>
              <a:ext uri="{FF2B5EF4-FFF2-40B4-BE49-F238E27FC236}">
                <a16:creationId xmlns:a16="http://schemas.microsoft.com/office/drawing/2014/main" id="{594E9545-19E9-7FB4-69E6-341B67BB26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371" name="sketch line">
            <a:extLst>
              <a:ext uri="{FF2B5EF4-FFF2-40B4-BE49-F238E27FC236}">
                <a16:creationId xmlns:a16="http://schemas.microsoft.com/office/drawing/2014/main" id="{CC50E106-E534-80D3-8124-723166F5F2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372868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8880FC-E292-1350-50B2-C3C2DDA437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660904"/>
            <a:ext cx="4818888" cy="3547872"/>
          </a:xfrm>
        </p:spPr>
        <p:txBody>
          <a:bodyPr rtlCol="0" anchor="t">
            <a:normAutofit/>
          </a:bodyPr>
          <a:lstStyle/>
          <a:p>
            <a:pPr>
              <a:buFont typeface="Wingdings 3" charset="2"/>
              <a:buChar char=""/>
              <a:defRPr/>
            </a:pPr>
            <a:r>
              <a:rPr lang="en-GB" dirty="0"/>
              <a:t>Play is 20% of a child’s school life.</a:t>
            </a:r>
          </a:p>
          <a:p>
            <a:pPr>
              <a:buFont typeface="Wingdings 3" charset="2"/>
              <a:buChar char=""/>
              <a:defRPr/>
            </a:pPr>
            <a:r>
              <a:rPr lang="en-GB" dirty="0"/>
              <a:t>Now that the weather is cold and wet children need appropriate clothing for this. </a:t>
            </a:r>
          </a:p>
          <a:p>
            <a:pPr>
              <a:buFont typeface="Wingdings 3" charset="2"/>
              <a:buChar char=""/>
              <a:defRPr/>
            </a:pPr>
            <a:r>
              <a:rPr lang="en-GB" dirty="0"/>
              <a:t>Waterproofs and wellies.</a:t>
            </a:r>
          </a:p>
          <a:p>
            <a:pPr>
              <a:buFont typeface="Wingdings 3" charset="2"/>
              <a:buChar char=""/>
              <a:defRPr/>
            </a:pPr>
            <a:endParaRPr lang="en-GB" sz="2000" dirty="0"/>
          </a:p>
        </p:txBody>
      </p:sp>
      <p:pic>
        <p:nvPicPr>
          <p:cNvPr id="1026" name="Picture 2" descr="OPAL - Outdoor Play And Learning - Summerfield - Primary School">
            <a:extLst>
              <a:ext uri="{FF2B5EF4-FFF2-40B4-BE49-F238E27FC236}">
                <a16:creationId xmlns:a16="http://schemas.microsoft.com/office/drawing/2014/main" id="{9B5BA3EE-02D0-962C-888E-E90D450877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4968" y="88813"/>
            <a:ext cx="2131714" cy="2195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8BC914F-C020-7B7C-217C-0F493A1101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48588" y="405863"/>
            <a:ext cx="3385680" cy="254332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7F1062F-A673-4B88-0A9E-3E84281495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48588" y="3598050"/>
            <a:ext cx="3385680" cy="2854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150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249" name="Rectangle 10248">
            <a:extLst>
              <a:ext uri="{FF2B5EF4-FFF2-40B4-BE49-F238E27FC236}">
                <a16:creationId xmlns:a16="http://schemas.microsoft.com/office/drawing/2014/main" id="{81E1224E-6618-482E-BE87-321A7FC1CD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42" name="Title 1">
            <a:extLst>
              <a:ext uri="{FF2B5EF4-FFF2-40B4-BE49-F238E27FC236}">
                <a16:creationId xmlns:a16="http://schemas.microsoft.com/office/drawing/2014/main" id="{ED5D39D9-B0A9-ABA1-1B8F-9DBC445A37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59234" y="957447"/>
            <a:ext cx="3383280" cy="4943105"/>
          </a:xfrm>
        </p:spPr>
        <p:txBody>
          <a:bodyPr anchor="ctr">
            <a:normAutofit/>
          </a:bodyPr>
          <a:lstStyle/>
          <a:p>
            <a:pPr eaLnBrk="1" hangingPunct="1"/>
            <a:r>
              <a:rPr lang="en-GB" altLang="en-US" sz="4000"/>
              <a:t>PE and Swimming</a:t>
            </a:r>
          </a:p>
        </p:txBody>
      </p:sp>
      <p:sp>
        <p:nvSpPr>
          <p:cNvPr id="10251" name="Rectangle 10250">
            <a:extLst>
              <a:ext uri="{FF2B5EF4-FFF2-40B4-BE49-F238E27FC236}">
                <a16:creationId xmlns:a16="http://schemas.microsoft.com/office/drawing/2014/main" id="{066346BE-FDB4-4772-A696-0719490ABD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938126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253" name="Rectangle 10252">
            <a:extLst>
              <a:ext uri="{FF2B5EF4-FFF2-40B4-BE49-F238E27FC236}">
                <a16:creationId xmlns:a16="http://schemas.microsoft.com/office/drawing/2014/main" id="{FB92FFCE-0C90-454E-AA25-D4EE9A6C39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9234" y="6163056"/>
            <a:ext cx="338328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10245" name="Content Placeholder 2">
            <a:extLst>
              <a:ext uri="{FF2B5EF4-FFF2-40B4-BE49-F238E27FC236}">
                <a16:creationId xmlns:a16="http://schemas.microsoft.com/office/drawing/2014/main" id="{4315FD8F-F3DB-937C-3E2B-3B6AFE3421C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11892628"/>
              </p:ext>
            </p:extLst>
          </p:nvPr>
        </p:nvGraphicFramePr>
        <p:xfrm>
          <a:off x="4549514" y="621792"/>
          <a:ext cx="6807333" cy="5541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4C257A-C771-D452-746F-38202E3B10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201" name="Rectangle 8200">
            <a:extLst>
              <a:ext uri="{FF2B5EF4-FFF2-40B4-BE49-F238E27FC236}">
                <a16:creationId xmlns:a16="http://schemas.microsoft.com/office/drawing/2014/main" id="{3D4FE5BF-EDEC-279F-E765-037C065342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94" name="Title 1">
            <a:extLst>
              <a:ext uri="{FF2B5EF4-FFF2-40B4-BE49-F238E27FC236}">
                <a16:creationId xmlns:a16="http://schemas.microsoft.com/office/drawing/2014/main" id="{A3815CB5-9937-3F7B-6C75-4D6BAE5D325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75604" y="640823"/>
            <a:ext cx="4147802" cy="5583148"/>
          </a:xfrm>
        </p:spPr>
        <p:txBody>
          <a:bodyPr anchor="ctr">
            <a:normAutofit/>
          </a:bodyPr>
          <a:lstStyle/>
          <a:p>
            <a:pPr eaLnBrk="1" hangingPunct="1"/>
            <a:r>
              <a:rPr lang="en-GB" altLang="en-US" sz="5400" dirty="0"/>
              <a:t>Multiplication Check</a:t>
            </a:r>
          </a:p>
        </p:txBody>
      </p:sp>
      <p:sp>
        <p:nvSpPr>
          <p:cNvPr id="8203" name="sketch line">
            <a:extLst>
              <a:ext uri="{FF2B5EF4-FFF2-40B4-BE49-F238E27FC236}">
                <a16:creationId xmlns:a16="http://schemas.microsoft.com/office/drawing/2014/main" id="{F50095E4-A7DE-2894-BD27-CB69F30F10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onnsiteX0" fmla="*/ 0 w 5410200"/>
              <a:gd name="connsiteY0" fmla="*/ 0 h 18288"/>
              <a:gd name="connsiteX1" fmla="*/ 568071 w 5410200"/>
              <a:gd name="connsiteY1" fmla="*/ 0 h 18288"/>
              <a:gd name="connsiteX2" fmla="*/ 1298448 w 5410200"/>
              <a:gd name="connsiteY2" fmla="*/ 0 h 18288"/>
              <a:gd name="connsiteX3" fmla="*/ 1920621 w 5410200"/>
              <a:gd name="connsiteY3" fmla="*/ 0 h 18288"/>
              <a:gd name="connsiteX4" fmla="*/ 2488692 w 5410200"/>
              <a:gd name="connsiteY4" fmla="*/ 0 h 18288"/>
              <a:gd name="connsiteX5" fmla="*/ 3219069 w 5410200"/>
              <a:gd name="connsiteY5" fmla="*/ 0 h 18288"/>
              <a:gd name="connsiteX6" fmla="*/ 3895344 w 5410200"/>
              <a:gd name="connsiteY6" fmla="*/ 0 h 18288"/>
              <a:gd name="connsiteX7" fmla="*/ 4571619 w 5410200"/>
              <a:gd name="connsiteY7" fmla="*/ 0 h 18288"/>
              <a:gd name="connsiteX8" fmla="*/ 5410200 w 5410200"/>
              <a:gd name="connsiteY8" fmla="*/ 0 h 18288"/>
              <a:gd name="connsiteX9" fmla="*/ 5410200 w 5410200"/>
              <a:gd name="connsiteY9" fmla="*/ 18288 h 18288"/>
              <a:gd name="connsiteX10" fmla="*/ 4842129 w 5410200"/>
              <a:gd name="connsiteY10" fmla="*/ 18288 h 18288"/>
              <a:gd name="connsiteX11" fmla="*/ 4328160 w 5410200"/>
              <a:gd name="connsiteY11" fmla="*/ 18288 h 18288"/>
              <a:gd name="connsiteX12" fmla="*/ 3597783 w 5410200"/>
              <a:gd name="connsiteY12" fmla="*/ 18288 h 18288"/>
              <a:gd name="connsiteX13" fmla="*/ 3029712 w 5410200"/>
              <a:gd name="connsiteY13" fmla="*/ 18288 h 18288"/>
              <a:gd name="connsiteX14" fmla="*/ 2299335 w 5410200"/>
              <a:gd name="connsiteY14" fmla="*/ 18288 h 18288"/>
              <a:gd name="connsiteX15" fmla="*/ 1514856 w 5410200"/>
              <a:gd name="connsiteY15" fmla="*/ 18288 h 18288"/>
              <a:gd name="connsiteX16" fmla="*/ 892683 w 5410200"/>
              <a:gd name="connsiteY16" fmla="*/ 18288 h 18288"/>
              <a:gd name="connsiteX17" fmla="*/ 0 w 5410200"/>
              <a:gd name="connsiteY17" fmla="*/ 18288 h 18288"/>
              <a:gd name="connsiteX18" fmla="*/ 0 w 5410200"/>
              <a:gd name="connsiteY1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6">
            <a:extLst>
              <a:ext uri="{FF2B5EF4-FFF2-40B4-BE49-F238E27FC236}">
                <a16:creationId xmlns:a16="http://schemas.microsoft.com/office/drawing/2014/main" id="{BDCB46CC-154A-BFD7-06B5-07346A5563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2516" y="1310327"/>
            <a:ext cx="7178982" cy="25482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01C89D-9A9B-3B5F-9CFF-66557648113C}"/>
              </a:ext>
            </a:extLst>
          </p:cNvPr>
          <p:cNvSpPr txBox="1">
            <a:spLocks/>
          </p:cNvSpPr>
          <p:nvPr/>
        </p:nvSpPr>
        <p:spPr>
          <a:xfrm>
            <a:off x="4499010" y="1108866"/>
            <a:ext cx="7202488" cy="57491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 3" charset="2"/>
              <a:buChar char=""/>
              <a:defRPr/>
            </a:pPr>
            <a:r>
              <a:rPr lang="en-GB" sz="2000" dirty="0" err="1"/>
              <a:t>Gov.Uk</a:t>
            </a:r>
            <a:r>
              <a:rPr lang="en-GB" sz="2000" dirty="0"/>
              <a:t> states:</a:t>
            </a:r>
          </a:p>
          <a:p>
            <a:pPr>
              <a:buFont typeface="Wingdings 3" charset="2"/>
              <a:buChar char=""/>
              <a:defRPr/>
            </a:pPr>
            <a:endParaRPr lang="en-GB" sz="2000" dirty="0"/>
          </a:p>
          <a:p>
            <a:pPr>
              <a:buFont typeface="Wingdings 3" charset="2"/>
              <a:buChar char=""/>
              <a:defRPr/>
            </a:pPr>
            <a:endParaRPr lang="en-GB" sz="2000" dirty="0"/>
          </a:p>
          <a:p>
            <a:pPr>
              <a:buFont typeface="Wingdings 3" charset="2"/>
              <a:buChar char=""/>
              <a:defRPr/>
            </a:pPr>
            <a:endParaRPr lang="en-GB" sz="2000" dirty="0"/>
          </a:p>
          <a:p>
            <a:pPr>
              <a:buFont typeface="Wingdings 3" charset="2"/>
              <a:buChar char=""/>
              <a:defRPr/>
            </a:pPr>
            <a:endParaRPr lang="en-GB" sz="2000" dirty="0"/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GB" sz="2000" dirty="0"/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GB" sz="2000" dirty="0"/>
          </a:p>
          <a:p>
            <a:pPr>
              <a:buFont typeface="Wingdings 3" charset="2"/>
              <a:buChar char=""/>
              <a:defRPr/>
            </a:pPr>
            <a:r>
              <a:rPr lang="en-GB" sz="2000" dirty="0"/>
              <a:t>The test will take place in June 2025</a:t>
            </a:r>
          </a:p>
          <a:p>
            <a:pPr>
              <a:buFont typeface="Wingdings 3" charset="2"/>
              <a:buChar char=""/>
              <a:defRPr/>
            </a:pPr>
            <a:r>
              <a:rPr lang="en-GB" sz="2000" dirty="0"/>
              <a:t>The children complete it in class in small groups with a familiar adult</a:t>
            </a:r>
          </a:p>
          <a:p>
            <a:pPr>
              <a:buFont typeface="Wingdings 3" charset="2"/>
              <a:buChar char=""/>
              <a:defRPr/>
            </a:pPr>
            <a:r>
              <a:rPr lang="en-GB" sz="2000" dirty="0"/>
              <a:t>The test is out of 25 and is a simple pass or fail</a:t>
            </a:r>
          </a:p>
          <a:p>
            <a:pPr>
              <a:buFont typeface="Wingdings 3" charset="2"/>
              <a:buChar char=""/>
              <a:defRPr/>
            </a:pPr>
            <a:r>
              <a:rPr lang="en-GB" sz="2000" dirty="0"/>
              <a:t>It does not directly impact their maths assessment</a:t>
            </a:r>
          </a:p>
          <a:p>
            <a:pPr marL="0" indent="0">
              <a:buNone/>
              <a:defRPr/>
            </a:pPr>
            <a:endParaRPr lang="en-GB" sz="2000" dirty="0"/>
          </a:p>
          <a:p>
            <a:pPr>
              <a:buFont typeface="Wingdings 3" charset="2"/>
              <a:buChar char=""/>
              <a:defRPr/>
            </a:pPr>
            <a:endParaRPr lang="en-GB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88766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302" name="Rectangle 12301">
            <a:extLst>
              <a:ext uri="{FF2B5EF4-FFF2-40B4-BE49-F238E27FC236}">
                <a16:creationId xmlns:a16="http://schemas.microsoft.com/office/drawing/2014/main" id="{352BEC0E-22F8-46D0-9632-375DB541B0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90" name="Title 1">
            <a:extLst>
              <a:ext uri="{FF2B5EF4-FFF2-40B4-BE49-F238E27FC236}">
                <a16:creationId xmlns:a16="http://schemas.microsoft.com/office/drawing/2014/main" id="{7D4DA39D-580C-15C0-F500-3114EAB32E9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40080" y="329184"/>
            <a:ext cx="6894576" cy="1783080"/>
          </a:xfrm>
        </p:spPr>
        <p:txBody>
          <a:bodyPr anchor="b">
            <a:normAutofit/>
          </a:bodyPr>
          <a:lstStyle/>
          <a:p>
            <a:pPr eaLnBrk="1" hangingPunct="1"/>
            <a:r>
              <a:rPr lang="en-GB" altLang="en-US" sz="5400"/>
              <a:t>TTRS</a:t>
            </a:r>
          </a:p>
        </p:txBody>
      </p:sp>
      <p:sp>
        <p:nvSpPr>
          <p:cNvPr id="12303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8952" y="2395728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CE13032E-A88D-5DF5-B015-2F8E989BD7E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40080" y="2706624"/>
            <a:ext cx="6894576" cy="3483864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dirty="0"/>
              <a:t>T</a:t>
            </a:r>
            <a:r>
              <a:rPr lang="en-GB" altLang="en-US" dirty="0"/>
              <a:t>TRS log ins will be glued into diaries</a:t>
            </a:r>
          </a:p>
          <a:p>
            <a:pPr eaLnBrk="1" hangingPunct="1"/>
            <a:r>
              <a:rPr lang="en-GB" altLang="en-US" dirty="0"/>
              <a:t>We will start on garage to build knowledge and confidence</a:t>
            </a:r>
          </a:p>
          <a:p>
            <a:pPr eaLnBrk="1" hangingPunct="1"/>
            <a:r>
              <a:rPr lang="en-GB" altLang="en-US" dirty="0"/>
              <a:t>Soundcheck mimics the government check format</a:t>
            </a:r>
          </a:p>
          <a:p>
            <a:pPr eaLnBrk="1" hangingPunct="1"/>
            <a:r>
              <a:rPr lang="en-GB" altLang="en-US" dirty="0"/>
              <a:t>Children must practice at home, this is set as our homework</a:t>
            </a:r>
          </a:p>
        </p:txBody>
      </p:sp>
      <p:pic>
        <p:nvPicPr>
          <p:cNvPr id="12292" name="Picture 4">
            <a:extLst>
              <a:ext uri="{FF2B5EF4-FFF2-40B4-BE49-F238E27FC236}">
                <a16:creationId xmlns:a16="http://schemas.microsoft.com/office/drawing/2014/main" id="{9324BDEC-A4D8-C4BD-9B26-388C1CB85B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51798" y="329183"/>
            <a:ext cx="2838299" cy="3429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6">
            <a:extLst>
              <a:ext uri="{FF2B5EF4-FFF2-40B4-BE49-F238E27FC236}">
                <a16:creationId xmlns:a16="http://schemas.microsoft.com/office/drawing/2014/main" id="{5EE1ABA8-605F-5765-70EA-740306C27D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545198" y="4079193"/>
            <a:ext cx="2633211" cy="2176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321" name="Rectangle 13320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314" name="Title 1">
            <a:extLst>
              <a:ext uri="{FF2B5EF4-FFF2-40B4-BE49-F238E27FC236}">
                <a16:creationId xmlns:a16="http://schemas.microsoft.com/office/drawing/2014/main" id="{C300541E-585B-4E54-7A6F-AFFEA0FBDB7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pPr eaLnBrk="1" hangingPunct="1"/>
            <a:r>
              <a:rPr lang="en-GB" altLang="en-US" sz="5400"/>
              <a:t>Homework</a:t>
            </a:r>
          </a:p>
        </p:txBody>
      </p:sp>
      <p:sp>
        <p:nvSpPr>
          <p:cNvPr id="13323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onnsiteX0" fmla="*/ 0 w 5410200"/>
              <a:gd name="connsiteY0" fmla="*/ 0 h 18288"/>
              <a:gd name="connsiteX1" fmla="*/ 568071 w 5410200"/>
              <a:gd name="connsiteY1" fmla="*/ 0 h 18288"/>
              <a:gd name="connsiteX2" fmla="*/ 1298448 w 5410200"/>
              <a:gd name="connsiteY2" fmla="*/ 0 h 18288"/>
              <a:gd name="connsiteX3" fmla="*/ 1920621 w 5410200"/>
              <a:gd name="connsiteY3" fmla="*/ 0 h 18288"/>
              <a:gd name="connsiteX4" fmla="*/ 2488692 w 5410200"/>
              <a:gd name="connsiteY4" fmla="*/ 0 h 18288"/>
              <a:gd name="connsiteX5" fmla="*/ 3219069 w 5410200"/>
              <a:gd name="connsiteY5" fmla="*/ 0 h 18288"/>
              <a:gd name="connsiteX6" fmla="*/ 3895344 w 5410200"/>
              <a:gd name="connsiteY6" fmla="*/ 0 h 18288"/>
              <a:gd name="connsiteX7" fmla="*/ 4571619 w 5410200"/>
              <a:gd name="connsiteY7" fmla="*/ 0 h 18288"/>
              <a:gd name="connsiteX8" fmla="*/ 5410200 w 5410200"/>
              <a:gd name="connsiteY8" fmla="*/ 0 h 18288"/>
              <a:gd name="connsiteX9" fmla="*/ 5410200 w 5410200"/>
              <a:gd name="connsiteY9" fmla="*/ 18288 h 18288"/>
              <a:gd name="connsiteX10" fmla="*/ 4842129 w 5410200"/>
              <a:gd name="connsiteY10" fmla="*/ 18288 h 18288"/>
              <a:gd name="connsiteX11" fmla="*/ 4328160 w 5410200"/>
              <a:gd name="connsiteY11" fmla="*/ 18288 h 18288"/>
              <a:gd name="connsiteX12" fmla="*/ 3597783 w 5410200"/>
              <a:gd name="connsiteY12" fmla="*/ 18288 h 18288"/>
              <a:gd name="connsiteX13" fmla="*/ 3029712 w 5410200"/>
              <a:gd name="connsiteY13" fmla="*/ 18288 h 18288"/>
              <a:gd name="connsiteX14" fmla="*/ 2299335 w 5410200"/>
              <a:gd name="connsiteY14" fmla="*/ 18288 h 18288"/>
              <a:gd name="connsiteX15" fmla="*/ 1514856 w 5410200"/>
              <a:gd name="connsiteY15" fmla="*/ 18288 h 18288"/>
              <a:gd name="connsiteX16" fmla="*/ 892683 w 5410200"/>
              <a:gd name="connsiteY16" fmla="*/ 18288 h 18288"/>
              <a:gd name="connsiteX17" fmla="*/ 0 w 5410200"/>
              <a:gd name="connsiteY17" fmla="*/ 18288 h 18288"/>
              <a:gd name="connsiteX18" fmla="*/ 0 w 5410200"/>
              <a:gd name="connsiteY1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3317" name="Content Placeholder 2">
            <a:extLst>
              <a:ext uri="{FF2B5EF4-FFF2-40B4-BE49-F238E27FC236}">
                <a16:creationId xmlns:a16="http://schemas.microsoft.com/office/drawing/2014/main" id="{866859C2-05C2-05B7-9730-9FEDA86764C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98647197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352" name="Rectangle 14351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38" name="Title 2">
            <a:extLst>
              <a:ext uri="{FF2B5EF4-FFF2-40B4-BE49-F238E27FC236}">
                <a16:creationId xmlns:a16="http://schemas.microsoft.com/office/drawing/2014/main" id="{C8F52AC0-F84A-48B0-9ED9-2ECDDA8D5B5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pPr eaLnBrk="1" hangingPunct="1"/>
            <a:r>
              <a:rPr lang="en-GB" altLang="en-US" sz="5400">
                <a:latin typeface="Comic Sans MS" panose="030F0702030302020204" pitchFamily="66" charset="0"/>
              </a:rPr>
              <a:t>Year 4 Topics</a:t>
            </a:r>
          </a:p>
        </p:txBody>
      </p:sp>
      <p:sp>
        <p:nvSpPr>
          <p:cNvPr id="14354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onnsiteX0" fmla="*/ 0 w 5410200"/>
              <a:gd name="connsiteY0" fmla="*/ 0 h 18288"/>
              <a:gd name="connsiteX1" fmla="*/ 568071 w 5410200"/>
              <a:gd name="connsiteY1" fmla="*/ 0 h 18288"/>
              <a:gd name="connsiteX2" fmla="*/ 1298448 w 5410200"/>
              <a:gd name="connsiteY2" fmla="*/ 0 h 18288"/>
              <a:gd name="connsiteX3" fmla="*/ 1920621 w 5410200"/>
              <a:gd name="connsiteY3" fmla="*/ 0 h 18288"/>
              <a:gd name="connsiteX4" fmla="*/ 2488692 w 5410200"/>
              <a:gd name="connsiteY4" fmla="*/ 0 h 18288"/>
              <a:gd name="connsiteX5" fmla="*/ 3219069 w 5410200"/>
              <a:gd name="connsiteY5" fmla="*/ 0 h 18288"/>
              <a:gd name="connsiteX6" fmla="*/ 3895344 w 5410200"/>
              <a:gd name="connsiteY6" fmla="*/ 0 h 18288"/>
              <a:gd name="connsiteX7" fmla="*/ 4571619 w 5410200"/>
              <a:gd name="connsiteY7" fmla="*/ 0 h 18288"/>
              <a:gd name="connsiteX8" fmla="*/ 5410200 w 5410200"/>
              <a:gd name="connsiteY8" fmla="*/ 0 h 18288"/>
              <a:gd name="connsiteX9" fmla="*/ 5410200 w 5410200"/>
              <a:gd name="connsiteY9" fmla="*/ 18288 h 18288"/>
              <a:gd name="connsiteX10" fmla="*/ 4842129 w 5410200"/>
              <a:gd name="connsiteY10" fmla="*/ 18288 h 18288"/>
              <a:gd name="connsiteX11" fmla="*/ 4328160 w 5410200"/>
              <a:gd name="connsiteY11" fmla="*/ 18288 h 18288"/>
              <a:gd name="connsiteX12" fmla="*/ 3597783 w 5410200"/>
              <a:gd name="connsiteY12" fmla="*/ 18288 h 18288"/>
              <a:gd name="connsiteX13" fmla="*/ 3029712 w 5410200"/>
              <a:gd name="connsiteY13" fmla="*/ 18288 h 18288"/>
              <a:gd name="connsiteX14" fmla="*/ 2299335 w 5410200"/>
              <a:gd name="connsiteY14" fmla="*/ 18288 h 18288"/>
              <a:gd name="connsiteX15" fmla="*/ 1514856 w 5410200"/>
              <a:gd name="connsiteY15" fmla="*/ 18288 h 18288"/>
              <a:gd name="connsiteX16" fmla="*/ 892683 w 5410200"/>
              <a:gd name="connsiteY16" fmla="*/ 18288 h 18288"/>
              <a:gd name="connsiteX17" fmla="*/ 0 w 5410200"/>
              <a:gd name="connsiteY17" fmla="*/ 18288 h 18288"/>
              <a:gd name="connsiteX18" fmla="*/ 0 w 5410200"/>
              <a:gd name="connsiteY1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4348" name="Content Placeholder 1">
            <a:extLst>
              <a:ext uri="{FF2B5EF4-FFF2-40B4-BE49-F238E27FC236}">
                <a16:creationId xmlns:a16="http://schemas.microsoft.com/office/drawing/2014/main" id="{EADF86E3-BDEB-B7D0-4C7B-DE6620D94AE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76987321"/>
              </p:ext>
            </p:extLst>
          </p:nvPr>
        </p:nvGraphicFramePr>
        <p:xfrm>
          <a:off x="4504000" y="660929"/>
          <a:ext cx="7522646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512" name="Rectangle 21511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386" name="Title 2">
            <a:extLst>
              <a:ext uri="{FF2B5EF4-FFF2-40B4-BE49-F238E27FC236}">
                <a16:creationId xmlns:a16="http://schemas.microsoft.com/office/drawing/2014/main" id="{3B0DD841-ACFD-36D0-03E2-42D7C47B2A5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pPr eaLnBrk="1" hangingPunct="1"/>
            <a:r>
              <a:rPr lang="en-GB" altLang="en-US" sz="4600">
                <a:latin typeface="Comic Sans MS" panose="030F0702030302020204" pitchFamily="66" charset="0"/>
              </a:rPr>
              <a:t>Trips and Residential</a:t>
            </a:r>
          </a:p>
        </p:txBody>
      </p:sp>
      <p:sp>
        <p:nvSpPr>
          <p:cNvPr id="21514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onnsiteX0" fmla="*/ 0 w 5410200"/>
              <a:gd name="connsiteY0" fmla="*/ 0 h 18288"/>
              <a:gd name="connsiteX1" fmla="*/ 568071 w 5410200"/>
              <a:gd name="connsiteY1" fmla="*/ 0 h 18288"/>
              <a:gd name="connsiteX2" fmla="*/ 1298448 w 5410200"/>
              <a:gd name="connsiteY2" fmla="*/ 0 h 18288"/>
              <a:gd name="connsiteX3" fmla="*/ 1920621 w 5410200"/>
              <a:gd name="connsiteY3" fmla="*/ 0 h 18288"/>
              <a:gd name="connsiteX4" fmla="*/ 2488692 w 5410200"/>
              <a:gd name="connsiteY4" fmla="*/ 0 h 18288"/>
              <a:gd name="connsiteX5" fmla="*/ 3219069 w 5410200"/>
              <a:gd name="connsiteY5" fmla="*/ 0 h 18288"/>
              <a:gd name="connsiteX6" fmla="*/ 3895344 w 5410200"/>
              <a:gd name="connsiteY6" fmla="*/ 0 h 18288"/>
              <a:gd name="connsiteX7" fmla="*/ 4571619 w 5410200"/>
              <a:gd name="connsiteY7" fmla="*/ 0 h 18288"/>
              <a:gd name="connsiteX8" fmla="*/ 5410200 w 5410200"/>
              <a:gd name="connsiteY8" fmla="*/ 0 h 18288"/>
              <a:gd name="connsiteX9" fmla="*/ 5410200 w 5410200"/>
              <a:gd name="connsiteY9" fmla="*/ 18288 h 18288"/>
              <a:gd name="connsiteX10" fmla="*/ 4842129 w 5410200"/>
              <a:gd name="connsiteY10" fmla="*/ 18288 h 18288"/>
              <a:gd name="connsiteX11" fmla="*/ 4328160 w 5410200"/>
              <a:gd name="connsiteY11" fmla="*/ 18288 h 18288"/>
              <a:gd name="connsiteX12" fmla="*/ 3597783 w 5410200"/>
              <a:gd name="connsiteY12" fmla="*/ 18288 h 18288"/>
              <a:gd name="connsiteX13" fmla="*/ 3029712 w 5410200"/>
              <a:gd name="connsiteY13" fmla="*/ 18288 h 18288"/>
              <a:gd name="connsiteX14" fmla="*/ 2299335 w 5410200"/>
              <a:gd name="connsiteY14" fmla="*/ 18288 h 18288"/>
              <a:gd name="connsiteX15" fmla="*/ 1514856 w 5410200"/>
              <a:gd name="connsiteY15" fmla="*/ 18288 h 18288"/>
              <a:gd name="connsiteX16" fmla="*/ 892683 w 5410200"/>
              <a:gd name="connsiteY16" fmla="*/ 18288 h 18288"/>
              <a:gd name="connsiteX17" fmla="*/ 0 w 5410200"/>
              <a:gd name="connsiteY17" fmla="*/ 18288 h 18288"/>
              <a:gd name="connsiteX18" fmla="*/ 0 w 5410200"/>
              <a:gd name="connsiteY1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1508" name="Content Placeholder 1">
            <a:extLst>
              <a:ext uri="{FF2B5EF4-FFF2-40B4-BE49-F238E27FC236}">
                <a16:creationId xmlns:a16="http://schemas.microsoft.com/office/drawing/2014/main" id="{C991295C-E057-7045-55BB-A998B6133AC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98984590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427" name="Rectangle 17426">
            <a:extLst>
              <a:ext uri="{FF2B5EF4-FFF2-40B4-BE49-F238E27FC236}">
                <a16:creationId xmlns:a16="http://schemas.microsoft.com/office/drawing/2014/main" id="{AD96FDFD-4E42-4A06-B8B5-768A1DB9C2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410" name="Title 1">
            <a:extLst>
              <a:ext uri="{FF2B5EF4-FFF2-40B4-BE49-F238E27FC236}">
                <a16:creationId xmlns:a16="http://schemas.microsoft.com/office/drawing/2014/main" id="{27827181-B7DA-8E3C-7D85-CED9F64B10B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71368" y="371719"/>
            <a:ext cx="6125964" cy="1906863"/>
          </a:xfrm>
        </p:spPr>
        <p:txBody>
          <a:bodyPr anchor="b">
            <a:normAutofit/>
          </a:bodyPr>
          <a:lstStyle/>
          <a:p>
            <a:pPr eaLnBrk="1" hangingPunct="1"/>
            <a:r>
              <a:rPr lang="en-GB" altLang="en-US"/>
              <a:t>Residential</a:t>
            </a:r>
          </a:p>
        </p:txBody>
      </p:sp>
      <p:sp>
        <p:nvSpPr>
          <p:cNvPr id="17411" name="Content Placeholder 2">
            <a:extLst>
              <a:ext uri="{FF2B5EF4-FFF2-40B4-BE49-F238E27FC236}">
                <a16:creationId xmlns:a16="http://schemas.microsoft.com/office/drawing/2014/main" id="{847FC7B2-8580-EEC6-FA20-2F789FE26CF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971368" y="2711395"/>
            <a:ext cx="4114801" cy="3465568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2000"/>
              <a:t>YHA Malham – Yorkshire Dales</a:t>
            </a:r>
          </a:p>
          <a:p>
            <a:pPr eaLnBrk="1" hangingPunct="1"/>
            <a:r>
              <a:rPr lang="en-US" altLang="en-US" sz="2000"/>
              <a:t>Monday 23</a:t>
            </a:r>
            <a:r>
              <a:rPr lang="en-US" altLang="en-US" sz="2000" baseline="30000"/>
              <a:t>rd</a:t>
            </a:r>
            <a:r>
              <a:rPr lang="en-US" altLang="en-US" sz="2000"/>
              <a:t> February to Wednesday 25</a:t>
            </a:r>
            <a:r>
              <a:rPr lang="en-US" altLang="en-US" sz="2000" baseline="30000"/>
              <a:t>th</a:t>
            </a:r>
            <a:r>
              <a:rPr lang="en-US" altLang="en-US" sz="2000"/>
              <a:t> February.</a:t>
            </a:r>
          </a:p>
          <a:p>
            <a:pPr eaLnBrk="1" hangingPunct="1"/>
            <a:r>
              <a:rPr lang="en-GB" altLang="en-US" sz="2000"/>
              <a:t>Approximate cost £110. This includes the food, accommodation, activities and transport </a:t>
            </a:r>
          </a:p>
          <a:p>
            <a:pPr eaLnBrk="1" hangingPunct="1"/>
            <a:r>
              <a:rPr lang="en-GB" altLang="en-US" sz="2000"/>
              <a:t>We have booked all the bedrooms in the main house at the hostel.</a:t>
            </a:r>
          </a:p>
        </p:txBody>
      </p:sp>
      <p:pic>
        <p:nvPicPr>
          <p:cNvPr id="1026" name="Picture 2" descr="YHA Malham lounge area">
            <a:extLst>
              <a:ext uri="{FF2B5EF4-FFF2-40B4-BE49-F238E27FC236}">
                <a16:creationId xmlns:a16="http://schemas.microsoft.com/office/drawing/2014/main" id="{F5761B3A-419D-BE5D-4E93-9542F8F120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24" r="6618" b="-1"/>
          <a:stretch>
            <a:fillRect/>
          </a:stretch>
        </p:blipFill>
        <p:spPr bwMode="auto">
          <a:xfrm>
            <a:off x="8452968" y="3681465"/>
            <a:ext cx="3747932" cy="3176541"/>
          </a:xfrm>
          <a:custGeom>
            <a:avLst/>
            <a:gdLst/>
            <a:ahLst/>
            <a:cxnLst/>
            <a:rect l="l" t="t" r="r" b="b"/>
            <a:pathLst>
              <a:path w="3747932" h="3176541">
                <a:moveTo>
                  <a:pt x="3239865" y="21"/>
                </a:moveTo>
                <a:cubicBezTo>
                  <a:pt x="3261821" y="112"/>
                  <a:pt x="3278837" y="498"/>
                  <a:pt x="3290337" y="938"/>
                </a:cubicBezTo>
                <a:cubicBezTo>
                  <a:pt x="3401766" y="5376"/>
                  <a:pt x="3510165" y="23128"/>
                  <a:pt x="3616543" y="49449"/>
                </a:cubicBezTo>
                <a:lnTo>
                  <a:pt x="3747932" y="87091"/>
                </a:lnTo>
                <a:lnTo>
                  <a:pt x="3747932" y="3176541"/>
                </a:lnTo>
                <a:lnTo>
                  <a:pt x="401358" y="3176541"/>
                </a:lnTo>
                <a:lnTo>
                  <a:pt x="398780" y="3136258"/>
                </a:lnTo>
                <a:cubicBezTo>
                  <a:pt x="400956" y="3079023"/>
                  <a:pt x="437945" y="3052703"/>
                  <a:pt x="483325" y="3030665"/>
                </a:cubicBezTo>
                <a:cubicBezTo>
                  <a:pt x="498866" y="3023015"/>
                  <a:pt x="520932" y="3023320"/>
                  <a:pt x="526840" y="2999447"/>
                </a:cubicBezTo>
                <a:cubicBezTo>
                  <a:pt x="501352" y="2976798"/>
                  <a:pt x="470270" y="2995161"/>
                  <a:pt x="442916" y="2988735"/>
                </a:cubicBezTo>
                <a:cubicBezTo>
                  <a:pt x="420228" y="2983533"/>
                  <a:pt x="382618" y="2986286"/>
                  <a:pt x="413701" y="2944662"/>
                </a:cubicBezTo>
                <a:cubicBezTo>
                  <a:pt x="422716" y="2932726"/>
                  <a:pt x="412147" y="2923542"/>
                  <a:pt x="400645" y="2922625"/>
                </a:cubicBezTo>
                <a:cubicBezTo>
                  <a:pt x="308644" y="2913137"/>
                  <a:pt x="350915" y="2828968"/>
                  <a:pt x="321386" y="2784590"/>
                </a:cubicBezTo>
                <a:cubicBezTo>
                  <a:pt x="313307" y="2772348"/>
                  <a:pt x="322010" y="2751230"/>
                  <a:pt x="334753" y="2746027"/>
                </a:cubicBezTo>
                <a:cubicBezTo>
                  <a:pt x="416187" y="2711746"/>
                  <a:pt x="427377" y="2630027"/>
                  <a:pt x="466852" y="2559632"/>
                </a:cubicBezTo>
                <a:cubicBezTo>
                  <a:pt x="423957" y="2531782"/>
                  <a:pt x="372673" y="2525661"/>
                  <a:pt x="326361" y="2507602"/>
                </a:cubicBezTo>
                <a:cubicBezTo>
                  <a:pt x="278183" y="2488626"/>
                  <a:pt x="278183" y="2474547"/>
                  <a:pt x="317968" y="2419457"/>
                </a:cubicBezTo>
                <a:cubicBezTo>
                  <a:pt x="214465" y="2407519"/>
                  <a:pt x="214465" y="2407519"/>
                  <a:pt x="246479" y="2320903"/>
                </a:cubicBezTo>
                <a:cubicBezTo>
                  <a:pt x="159758" y="2312945"/>
                  <a:pt x="102570" y="2271933"/>
                  <a:pt x="89205" y="2182255"/>
                </a:cubicBezTo>
                <a:cubicBezTo>
                  <a:pt x="82677" y="2138795"/>
                  <a:pt x="43514" y="2118290"/>
                  <a:pt x="0" y="2089213"/>
                </a:cubicBezTo>
                <a:cubicBezTo>
                  <a:pt x="54081" y="2061053"/>
                  <a:pt x="90759" y="2002290"/>
                  <a:pt x="153855" y="2064423"/>
                </a:cubicBezTo>
                <a:cubicBezTo>
                  <a:pt x="176855" y="2087070"/>
                  <a:pt x="174683" y="2058300"/>
                  <a:pt x="177788" y="2050037"/>
                </a:cubicBezTo>
                <a:cubicBezTo>
                  <a:pt x="185247" y="2029838"/>
                  <a:pt x="169707" y="2016369"/>
                  <a:pt x="159450" y="2001067"/>
                </a:cubicBezTo>
                <a:cubicBezTo>
                  <a:pt x="149504" y="1985763"/>
                  <a:pt x="137691" y="1969543"/>
                  <a:pt x="134895" y="1952400"/>
                </a:cubicBezTo>
                <a:cubicBezTo>
                  <a:pt x="133031" y="1940465"/>
                  <a:pt x="142044" y="1923021"/>
                  <a:pt x="151990" y="1914144"/>
                </a:cubicBezTo>
                <a:cubicBezTo>
                  <a:pt x="204209" y="1867316"/>
                  <a:pt x="173127" y="1762030"/>
                  <a:pt x="271969" y="1748562"/>
                </a:cubicBezTo>
                <a:cubicBezTo>
                  <a:pt x="316415" y="1742443"/>
                  <a:pt x="337860" y="1703878"/>
                  <a:pt x="370497" y="1682760"/>
                </a:cubicBezTo>
                <a:cubicBezTo>
                  <a:pt x="483946" y="1608999"/>
                  <a:pt x="559787" y="1514119"/>
                  <a:pt x="594908" y="1383735"/>
                </a:cubicBezTo>
                <a:cubicBezTo>
                  <a:pt x="604543" y="1347620"/>
                  <a:pt x="641532" y="1318542"/>
                  <a:pt x="665465" y="1286713"/>
                </a:cubicBezTo>
                <a:cubicBezTo>
                  <a:pt x="653963" y="1263452"/>
                  <a:pt x="591178" y="1313647"/>
                  <a:pt x="613246" y="1252435"/>
                </a:cubicBezTo>
                <a:cubicBezTo>
                  <a:pt x="630030" y="1206524"/>
                  <a:pt x="672925" y="1178060"/>
                  <a:pt x="713332" y="1150820"/>
                </a:cubicBezTo>
                <a:cubicBezTo>
                  <a:pt x="759333" y="1119908"/>
                  <a:pt x="810307" y="1095117"/>
                  <a:pt x="831133" y="1037883"/>
                </a:cubicBezTo>
                <a:cubicBezTo>
                  <a:pt x="835485" y="1025640"/>
                  <a:pt x="849470" y="1012785"/>
                  <a:pt x="861903" y="1007887"/>
                </a:cubicBezTo>
                <a:cubicBezTo>
                  <a:pt x="1469751" y="63584"/>
                  <a:pt x="2910527" y="-1353"/>
                  <a:pt x="3239865" y="21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Bunk beds and storage in bedroom at YHA Malham">
            <a:extLst>
              <a:ext uri="{FF2B5EF4-FFF2-40B4-BE49-F238E27FC236}">
                <a16:creationId xmlns:a16="http://schemas.microsoft.com/office/drawing/2014/main" id="{595FBD19-1E40-16D2-3A5E-B7E3A2154E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04" r="17491" b="2"/>
          <a:stretch>
            <a:fillRect/>
          </a:stretch>
        </p:blipFill>
        <p:spPr bwMode="auto">
          <a:xfrm>
            <a:off x="5398276" y="2457970"/>
            <a:ext cx="3458367" cy="3476265"/>
          </a:xfrm>
          <a:custGeom>
            <a:avLst/>
            <a:gdLst/>
            <a:ahLst/>
            <a:cxnLst/>
            <a:rect l="l" t="t" r="r" b="b"/>
            <a:pathLst>
              <a:path w="3458367" h="3476265">
                <a:moveTo>
                  <a:pt x="549716" y="15"/>
                </a:moveTo>
                <a:cubicBezTo>
                  <a:pt x="557611" y="271"/>
                  <a:pt x="565778" y="3856"/>
                  <a:pt x="573176" y="4995"/>
                </a:cubicBezTo>
                <a:cubicBezTo>
                  <a:pt x="736504" y="30493"/>
                  <a:pt x="899830" y="58040"/>
                  <a:pt x="1063336" y="82398"/>
                </a:cubicBezTo>
                <a:cubicBezTo>
                  <a:pt x="1216195" y="105163"/>
                  <a:pt x="1370136" y="110398"/>
                  <a:pt x="1523717" y="122237"/>
                </a:cubicBezTo>
                <a:cubicBezTo>
                  <a:pt x="1709602" y="136580"/>
                  <a:pt x="1895127" y="156841"/>
                  <a:pt x="2079929" y="188711"/>
                </a:cubicBezTo>
                <a:cubicBezTo>
                  <a:pt x="2208244" y="211023"/>
                  <a:pt x="2337823" y="226502"/>
                  <a:pt x="2467943" y="208745"/>
                </a:cubicBezTo>
                <a:cubicBezTo>
                  <a:pt x="2474439" y="207834"/>
                  <a:pt x="2481839" y="204876"/>
                  <a:pt x="2487253" y="207834"/>
                </a:cubicBezTo>
                <a:cubicBezTo>
                  <a:pt x="2550419" y="241073"/>
                  <a:pt x="2619357" y="217168"/>
                  <a:pt x="2684869" y="238113"/>
                </a:cubicBezTo>
                <a:cubicBezTo>
                  <a:pt x="2668085" y="318930"/>
                  <a:pt x="2596077" y="312327"/>
                  <a:pt x="2555471" y="368331"/>
                </a:cubicBezTo>
                <a:cubicBezTo>
                  <a:pt x="2621704" y="390639"/>
                  <a:pt x="2681259" y="413178"/>
                  <a:pt x="2741717" y="430023"/>
                </a:cubicBezTo>
                <a:cubicBezTo>
                  <a:pt x="2805785" y="447780"/>
                  <a:pt x="2860106" y="495816"/>
                  <a:pt x="2922728" y="517216"/>
                </a:cubicBezTo>
                <a:cubicBezTo>
                  <a:pt x="2936085" y="521769"/>
                  <a:pt x="2952146" y="537704"/>
                  <a:pt x="2956838" y="553184"/>
                </a:cubicBezTo>
                <a:cubicBezTo>
                  <a:pt x="2971997" y="603269"/>
                  <a:pt x="3274647" y="743732"/>
                  <a:pt x="3238914" y="788350"/>
                </a:cubicBezTo>
                <a:cubicBezTo>
                  <a:pt x="3224116" y="806791"/>
                  <a:pt x="3204986" y="819994"/>
                  <a:pt x="3184953" y="838207"/>
                </a:cubicBezTo>
                <a:cubicBezTo>
                  <a:pt x="3215093" y="872582"/>
                  <a:pt x="3249020" y="887608"/>
                  <a:pt x="3285115" y="897852"/>
                </a:cubicBezTo>
                <a:cubicBezTo>
                  <a:pt x="3295944" y="901039"/>
                  <a:pt x="3306591" y="907413"/>
                  <a:pt x="3307674" y="922894"/>
                </a:cubicBezTo>
                <a:cubicBezTo>
                  <a:pt x="3308757" y="939056"/>
                  <a:pt x="3297748" y="945429"/>
                  <a:pt x="3288544" y="952944"/>
                </a:cubicBezTo>
                <a:cubicBezTo>
                  <a:pt x="3275731" y="963415"/>
                  <a:pt x="3263278" y="972523"/>
                  <a:pt x="3247036" y="973888"/>
                </a:cubicBezTo>
                <a:cubicBezTo>
                  <a:pt x="3220325" y="975937"/>
                  <a:pt x="3207513" y="1005076"/>
                  <a:pt x="3191993" y="1026930"/>
                </a:cubicBezTo>
                <a:cubicBezTo>
                  <a:pt x="3183330" y="1039224"/>
                  <a:pt x="3178998" y="1064037"/>
                  <a:pt x="3194157" y="1068363"/>
                </a:cubicBezTo>
                <a:cubicBezTo>
                  <a:pt x="3230613" y="1078837"/>
                  <a:pt x="3227725" y="1109114"/>
                  <a:pt x="3226824" y="1143489"/>
                </a:cubicBezTo>
                <a:cubicBezTo>
                  <a:pt x="3225560" y="1186061"/>
                  <a:pt x="3204083" y="1205638"/>
                  <a:pt x="3177734" y="1222030"/>
                </a:cubicBezTo>
                <a:cubicBezTo>
                  <a:pt x="3168711" y="1227720"/>
                  <a:pt x="3155898" y="1227493"/>
                  <a:pt x="3152469" y="1245250"/>
                </a:cubicBezTo>
                <a:cubicBezTo>
                  <a:pt x="3167267" y="1262097"/>
                  <a:pt x="3185314" y="1248439"/>
                  <a:pt x="3201197" y="1253218"/>
                </a:cubicBezTo>
                <a:cubicBezTo>
                  <a:pt x="3214370" y="1257088"/>
                  <a:pt x="3236208" y="1255040"/>
                  <a:pt x="3218160" y="1286000"/>
                </a:cubicBezTo>
                <a:cubicBezTo>
                  <a:pt x="3212926" y="1294878"/>
                  <a:pt x="3219062" y="1301709"/>
                  <a:pt x="3225741" y="1302392"/>
                </a:cubicBezTo>
                <a:cubicBezTo>
                  <a:pt x="3279159" y="1309449"/>
                  <a:pt x="3254615" y="1372054"/>
                  <a:pt x="3271761" y="1405063"/>
                </a:cubicBezTo>
                <a:cubicBezTo>
                  <a:pt x="3276452" y="1414169"/>
                  <a:pt x="3271399" y="1429877"/>
                  <a:pt x="3263999" y="1433747"/>
                </a:cubicBezTo>
                <a:cubicBezTo>
                  <a:pt x="3216716" y="1459245"/>
                  <a:pt x="3210220" y="1520028"/>
                  <a:pt x="3187299" y="1572389"/>
                </a:cubicBezTo>
                <a:cubicBezTo>
                  <a:pt x="3212205" y="1593104"/>
                  <a:pt x="3241982" y="1597657"/>
                  <a:pt x="3268872" y="1611089"/>
                </a:cubicBezTo>
                <a:cubicBezTo>
                  <a:pt x="3296846" y="1625204"/>
                  <a:pt x="3296846" y="1635676"/>
                  <a:pt x="3273746" y="1676653"/>
                </a:cubicBezTo>
                <a:cubicBezTo>
                  <a:pt x="3333842" y="1685532"/>
                  <a:pt x="3333842" y="1685532"/>
                  <a:pt x="3315254" y="1749957"/>
                </a:cubicBezTo>
                <a:cubicBezTo>
                  <a:pt x="3365607" y="1755877"/>
                  <a:pt x="3398812" y="1786382"/>
                  <a:pt x="3406572" y="1853085"/>
                </a:cubicBezTo>
                <a:cubicBezTo>
                  <a:pt x="3410362" y="1885411"/>
                  <a:pt x="3433101" y="1900663"/>
                  <a:pt x="3458367" y="1922291"/>
                </a:cubicBezTo>
                <a:cubicBezTo>
                  <a:pt x="3426966" y="1943236"/>
                  <a:pt x="3405669" y="1986945"/>
                  <a:pt x="3369034" y="1940730"/>
                </a:cubicBezTo>
                <a:cubicBezTo>
                  <a:pt x="3355680" y="1923885"/>
                  <a:pt x="3356941" y="1945284"/>
                  <a:pt x="3355138" y="1951430"/>
                </a:cubicBezTo>
                <a:cubicBezTo>
                  <a:pt x="3350807" y="1966455"/>
                  <a:pt x="3359830" y="1976472"/>
                  <a:pt x="3365786" y="1987854"/>
                </a:cubicBezTo>
                <a:cubicBezTo>
                  <a:pt x="3371561" y="1999237"/>
                  <a:pt x="3378420" y="2011302"/>
                  <a:pt x="3380043" y="2024054"/>
                </a:cubicBezTo>
                <a:cubicBezTo>
                  <a:pt x="3381125" y="2032931"/>
                  <a:pt x="3375892" y="2045905"/>
                  <a:pt x="3370117" y="2052509"/>
                </a:cubicBezTo>
                <a:cubicBezTo>
                  <a:pt x="3339797" y="2087340"/>
                  <a:pt x="3357844" y="2165652"/>
                  <a:pt x="3300454" y="2175670"/>
                </a:cubicBezTo>
                <a:cubicBezTo>
                  <a:pt x="3274647" y="2180221"/>
                  <a:pt x="3262195" y="2208906"/>
                  <a:pt x="3243246" y="2224614"/>
                </a:cubicBezTo>
                <a:cubicBezTo>
                  <a:pt x="3177374" y="2279478"/>
                  <a:pt x="3133338" y="2350051"/>
                  <a:pt x="3112946" y="2447031"/>
                </a:cubicBezTo>
                <a:cubicBezTo>
                  <a:pt x="3107352" y="2473894"/>
                  <a:pt x="3085875" y="2495522"/>
                  <a:pt x="3071979" y="2519197"/>
                </a:cubicBezTo>
                <a:cubicBezTo>
                  <a:pt x="3078657" y="2536499"/>
                  <a:pt x="3115112" y="2499164"/>
                  <a:pt x="3102298" y="2544694"/>
                </a:cubicBezTo>
                <a:cubicBezTo>
                  <a:pt x="3092553" y="2578843"/>
                  <a:pt x="3067647" y="2600014"/>
                  <a:pt x="3044185" y="2620276"/>
                </a:cubicBezTo>
                <a:cubicBezTo>
                  <a:pt x="3017476" y="2643268"/>
                  <a:pt x="2987879" y="2661708"/>
                  <a:pt x="2975787" y="2704279"/>
                </a:cubicBezTo>
                <a:cubicBezTo>
                  <a:pt x="2973260" y="2713386"/>
                  <a:pt x="2965140" y="2722947"/>
                  <a:pt x="2957921" y="2726591"/>
                </a:cubicBezTo>
                <a:cubicBezTo>
                  <a:pt x="2581458" y="3475797"/>
                  <a:pt x="1654740" y="3480805"/>
                  <a:pt x="1547901" y="3475568"/>
                </a:cubicBezTo>
                <a:cubicBezTo>
                  <a:pt x="1418503" y="3468966"/>
                  <a:pt x="1296143" y="3422753"/>
                  <a:pt x="1176132" y="3365156"/>
                </a:cubicBezTo>
                <a:cubicBezTo>
                  <a:pt x="1125418" y="3340797"/>
                  <a:pt x="1078316" y="3306195"/>
                  <a:pt x="1029045" y="3279332"/>
                </a:cubicBezTo>
                <a:cubicBezTo>
                  <a:pt x="961009" y="3242223"/>
                  <a:pt x="908492" y="3171424"/>
                  <a:pt x="840634" y="3141601"/>
                </a:cubicBezTo>
                <a:cubicBezTo>
                  <a:pt x="770793" y="3110867"/>
                  <a:pt x="711057" y="3054638"/>
                  <a:pt x="639229" y="3030734"/>
                </a:cubicBezTo>
                <a:cubicBezTo>
                  <a:pt x="601330" y="3017985"/>
                  <a:pt x="564695" y="2994993"/>
                  <a:pt x="570649" y="2929200"/>
                </a:cubicBezTo>
                <a:cubicBezTo>
                  <a:pt x="572274" y="2910532"/>
                  <a:pt x="562349" y="2895282"/>
                  <a:pt x="546647" y="2900745"/>
                </a:cubicBezTo>
                <a:cubicBezTo>
                  <a:pt x="516690" y="2910989"/>
                  <a:pt x="503154" y="2883898"/>
                  <a:pt x="486550" y="2863636"/>
                </a:cubicBezTo>
                <a:cubicBezTo>
                  <a:pt x="456953" y="2827667"/>
                  <a:pt x="428801" y="2789422"/>
                  <a:pt x="381697" y="2783503"/>
                </a:cubicBezTo>
                <a:cubicBezTo>
                  <a:pt x="390720" y="2755272"/>
                  <a:pt x="406060" y="2759371"/>
                  <a:pt x="420137" y="2765290"/>
                </a:cubicBezTo>
                <a:cubicBezTo>
                  <a:pt x="457133" y="2780772"/>
                  <a:pt x="493769" y="2798300"/>
                  <a:pt x="530765" y="2813781"/>
                </a:cubicBezTo>
                <a:cubicBezTo>
                  <a:pt x="554948" y="2823799"/>
                  <a:pt x="578952" y="2837912"/>
                  <a:pt x="611257" y="2826755"/>
                </a:cubicBezTo>
                <a:cubicBezTo>
                  <a:pt x="583463" y="2769843"/>
                  <a:pt x="536180" y="2759598"/>
                  <a:pt x="497920" y="2742071"/>
                </a:cubicBezTo>
                <a:cubicBezTo>
                  <a:pt x="450096" y="2719988"/>
                  <a:pt x="421942" y="2678326"/>
                  <a:pt x="388193" y="2631885"/>
                </a:cubicBezTo>
                <a:cubicBezTo>
                  <a:pt x="423386" y="2620730"/>
                  <a:pt x="445223" y="2654879"/>
                  <a:pt x="472834" y="2653056"/>
                </a:cubicBezTo>
                <a:cubicBezTo>
                  <a:pt x="474279" y="2647140"/>
                  <a:pt x="476804" y="2638488"/>
                  <a:pt x="476444" y="2638259"/>
                </a:cubicBezTo>
                <a:cubicBezTo>
                  <a:pt x="431326" y="2612763"/>
                  <a:pt x="410211" y="2564956"/>
                  <a:pt x="403173" y="2507131"/>
                </a:cubicBezTo>
                <a:cubicBezTo>
                  <a:pt x="399563" y="2477310"/>
                  <a:pt x="383140" y="2467976"/>
                  <a:pt x="366897" y="2454316"/>
                </a:cubicBezTo>
                <a:cubicBezTo>
                  <a:pt x="310230" y="2405826"/>
                  <a:pt x="250314" y="2361890"/>
                  <a:pt x="203752" y="2295188"/>
                </a:cubicBezTo>
                <a:cubicBezTo>
                  <a:pt x="257532" y="2304066"/>
                  <a:pt x="300665" y="2347547"/>
                  <a:pt x="358597" y="2366215"/>
                </a:cubicBezTo>
                <a:cubicBezTo>
                  <a:pt x="312577" y="2292910"/>
                  <a:pt x="253020" y="2255803"/>
                  <a:pt x="198698" y="2211409"/>
                </a:cubicBezTo>
                <a:cubicBezTo>
                  <a:pt x="173974" y="2191149"/>
                  <a:pt x="151055" y="2165197"/>
                  <a:pt x="121097" y="2154269"/>
                </a:cubicBezTo>
                <a:cubicBezTo>
                  <a:pt x="110448" y="2150400"/>
                  <a:pt x="92943" y="2142204"/>
                  <a:pt x="101425" y="2120577"/>
                </a:cubicBezTo>
                <a:cubicBezTo>
                  <a:pt x="108643" y="2102593"/>
                  <a:pt x="122900" y="2108055"/>
                  <a:pt x="135895" y="2113292"/>
                </a:cubicBezTo>
                <a:cubicBezTo>
                  <a:pt x="167116" y="2126269"/>
                  <a:pt x="199421" y="2126495"/>
                  <a:pt x="241652" y="2126269"/>
                </a:cubicBezTo>
                <a:cubicBezTo>
                  <a:pt x="206279" y="2066851"/>
                  <a:pt x="141489" y="2084608"/>
                  <a:pt x="111170" y="2022231"/>
                </a:cubicBezTo>
                <a:cubicBezTo>
                  <a:pt x="149069" y="2011302"/>
                  <a:pt x="178305" y="2033841"/>
                  <a:pt x="208987" y="2038166"/>
                </a:cubicBezTo>
                <a:cubicBezTo>
                  <a:pt x="236777" y="2042036"/>
                  <a:pt x="243636" y="2031565"/>
                  <a:pt x="237139" y="1997188"/>
                </a:cubicBezTo>
                <a:cubicBezTo>
                  <a:pt x="227034" y="1943690"/>
                  <a:pt x="242193" y="1916371"/>
                  <a:pt x="282618" y="1930941"/>
                </a:cubicBezTo>
                <a:cubicBezTo>
                  <a:pt x="320155" y="1944601"/>
                  <a:pt x="324125" y="1924568"/>
                  <a:pt x="314019" y="1894062"/>
                </a:cubicBezTo>
                <a:cubicBezTo>
                  <a:pt x="299582" y="1849671"/>
                  <a:pt x="316004" y="1815295"/>
                  <a:pt x="327194" y="1777960"/>
                </a:cubicBezTo>
                <a:cubicBezTo>
                  <a:pt x="344339" y="1721045"/>
                  <a:pt x="337121" y="1693272"/>
                  <a:pt x="300123" y="1650929"/>
                </a:cubicBezTo>
                <a:cubicBezTo>
                  <a:pt x="279370" y="1627251"/>
                  <a:pt x="256992" y="1607219"/>
                  <a:pt x="226852" y="1586731"/>
                </a:cubicBezTo>
                <a:cubicBezTo>
                  <a:pt x="296334" y="1575576"/>
                  <a:pt x="223423" y="1538013"/>
                  <a:pt x="247968" y="1514564"/>
                </a:cubicBezTo>
                <a:cubicBezTo>
                  <a:pt x="297056" y="1505003"/>
                  <a:pt x="337121" y="1579673"/>
                  <a:pt x="403895" y="1558274"/>
                </a:cubicBezTo>
                <a:cubicBezTo>
                  <a:pt x="321420" y="1493619"/>
                  <a:pt x="230281" y="1472448"/>
                  <a:pt x="170546" y="1386396"/>
                </a:cubicBezTo>
                <a:cubicBezTo>
                  <a:pt x="184261" y="1366817"/>
                  <a:pt x="197977" y="1385030"/>
                  <a:pt x="209707" y="1377746"/>
                </a:cubicBezTo>
                <a:cubicBezTo>
                  <a:pt x="209346" y="1373192"/>
                  <a:pt x="210250" y="1366362"/>
                  <a:pt x="208083" y="1364314"/>
                </a:cubicBezTo>
                <a:cubicBezTo>
                  <a:pt x="163508" y="1317416"/>
                  <a:pt x="162784" y="1316279"/>
                  <a:pt x="210610" y="1281675"/>
                </a:cubicBezTo>
                <a:cubicBezTo>
                  <a:pt x="227394" y="1269609"/>
                  <a:pt x="225950" y="1258909"/>
                  <a:pt x="217108" y="1243657"/>
                </a:cubicBezTo>
                <a:cubicBezTo>
                  <a:pt x="210790" y="1232957"/>
                  <a:pt x="203211" y="1223395"/>
                  <a:pt x="206820" y="1199947"/>
                </a:cubicBezTo>
                <a:cubicBezTo>
                  <a:pt x="232988" y="1229998"/>
                  <a:pt x="359499" y="1220208"/>
                  <a:pt x="381877" y="1217021"/>
                </a:cubicBezTo>
                <a:cubicBezTo>
                  <a:pt x="406963" y="1213607"/>
                  <a:pt x="431688" y="1199037"/>
                  <a:pt x="458035" y="1207003"/>
                </a:cubicBezTo>
                <a:cubicBezTo>
                  <a:pt x="479150" y="1213381"/>
                  <a:pt x="576966" y="1275073"/>
                  <a:pt x="590863" y="1204273"/>
                </a:cubicBezTo>
                <a:cubicBezTo>
                  <a:pt x="591585" y="1200858"/>
                  <a:pt x="631107" y="1208826"/>
                  <a:pt x="652403" y="1212696"/>
                </a:cubicBezTo>
                <a:cubicBezTo>
                  <a:pt x="671172" y="1215883"/>
                  <a:pt x="692288" y="1229998"/>
                  <a:pt x="704920" y="1201769"/>
                </a:cubicBezTo>
                <a:cubicBezTo>
                  <a:pt x="712320" y="1185150"/>
                  <a:pt x="681820" y="1153051"/>
                  <a:pt x="654569" y="1150320"/>
                </a:cubicBezTo>
                <a:cubicBezTo>
                  <a:pt x="630926" y="1147814"/>
                  <a:pt x="606202" y="1144172"/>
                  <a:pt x="583643" y="1151001"/>
                </a:cubicBezTo>
                <a:cubicBezTo>
                  <a:pt x="555852" y="1159198"/>
                  <a:pt x="540873" y="1145995"/>
                  <a:pt x="533111" y="1117538"/>
                </a:cubicBezTo>
                <a:cubicBezTo>
                  <a:pt x="524450" y="1086122"/>
                  <a:pt x="507845" y="1071550"/>
                  <a:pt x="484926" y="1056980"/>
                </a:cubicBezTo>
                <a:cubicBezTo>
                  <a:pt x="429340" y="1021696"/>
                  <a:pt x="375921" y="980946"/>
                  <a:pt x="314922" y="960456"/>
                </a:cubicBezTo>
                <a:cubicBezTo>
                  <a:pt x="302830" y="956358"/>
                  <a:pt x="289476" y="950894"/>
                  <a:pt x="283881" y="923805"/>
                </a:cubicBezTo>
                <a:cubicBezTo>
                  <a:pt x="449013" y="964326"/>
                  <a:pt x="599526" y="1069958"/>
                  <a:pt x="769890" y="1063811"/>
                </a:cubicBezTo>
                <a:cubicBezTo>
                  <a:pt x="723329" y="1030346"/>
                  <a:pt x="669369" y="1028524"/>
                  <a:pt x="619738" y="1005076"/>
                </a:cubicBezTo>
                <a:cubicBezTo>
                  <a:pt x="654930" y="987546"/>
                  <a:pt x="687956" y="1005759"/>
                  <a:pt x="721344" y="1015777"/>
                </a:cubicBezTo>
                <a:cubicBezTo>
                  <a:pt x="749317" y="1023970"/>
                  <a:pt x="774583" y="1025337"/>
                  <a:pt x="777650" y="976393"/>
                </a:cubicBezTo>
                <a:cubicBezTo>
                  <a:pt x="776566" y="973205"/>
                  <a:pt x="776747" y="969107"/>
                  <a:pt x="776929" y="965238"/>
                </a:cubicBezTo>
                <a:cubicBezTo>
                  <a:pt x="767542" y="944976"/>
                  <a:pt x="752926" y="934504"/>
                  <a:pt x="735601" y="928584"/>
                </a:cubicBezTo>
                <a:cubicBezTo>
                  <a:pt x="725133" y="924942"/>
                  <a:pt x="711237" y="919478"/>
                  <a:pt x="711416" y="904909"/>
                </a:cubicBezTo>
                <a:cubicBezTo>
                  <a:pt x="711958" y="850955"/>
                  <a:pt x="678571" y="835246"/>
                  <a:pt x="645185" y="819539"/>
                </a:cubicBezTo>
                <a:cubicBezTo>
                  <a:pt x="663773" y="792676"/>
                  <a:pt x="678391" y="812481"/>
                  <a:pt x="692468" y="810433"/>
                </a:cubicBezTo>
                <a:cubicBezTo>
                  <a:pt x="701672" y="809067"/>
                  <a:pt x="709973" y="806563"/>
                  <a:pt x="709973" y="792676"/>
                </a:cubicBezTo>
                <a:cubicBezTo>
                  <a:pt x="710154" y="781065"/>
                  <a:pt x="705822" y="767861"/>
                  <a:pt x="696799" y="767635"/>
                </a:cubicBezTo>
                <a:cubicBezTo>
                  <a:pt x="640312" y="765585"/>
                  <a:pt x="609090" y="690914"/>
                  <a:pt x="550437" y="690687"/>
                </a:cubicBezTo>
                <a:cubicBezTo>
                  <a:pt x="515425" y="690687"/>
                  <a:pt x="568666" y="648572"/>
                  <a:pt x="539068" y="631042"/>
                </a:cubicBezTo>
                <a:cubicBezTo>
                  <a:pt x="532570" y="627171"/>
                  <a:pt x="556032" y="621254"/>
                  <a:pt x="566500" y="622164"/>
                </a:cubicBezTo>
                <a:cubicBezTo>
                  <a:pt x="576786" y="623074"/>
                  <a:pt x="585990" y="634229"/>
                  <a:pt x="598443" y="626261"/>
                </a:cubicBezTo>
                <a:cubicBezTo>
                  <a:pt x="605300" y="597806"/>
                  <a:pt x="587615" y="587332"/>
                  <a:pt x="572996" y="579365"/>
                </a:cubicBezTo>
                <a:cubicBezTo>
                  <a:pt x="539247" y="560925"/>
                  <a:pt x="506402" y="538615"/>
                  <a:pt x="469405" y="532013"/>
                </a:cubicBezTo>
                <a:cubicBezTo>
                  <a:pt x="456232" y="529737"/>
                  <a:pt x="488355" y="499231"/>
                  <a:pt x="494671" y="488532"/>
                </a:cubicBezTo>
                <a:cubicBezTo>
                  <a:pt x="345782" y="376071"/>
                  <a:pt x="166756" y="381762"/>
                  <a:pt x="0" y="290928"/>
                </a:cubicBezTo>
                <a:cubicBezTo>
                  <a:pt x="36817" y="273173"/>
                  <a:pt x="63887" y="286148"/>
                  <a:pt x="88973" y="288880"/>
                </a:cubicBezTo>
                <a:cubicBezTo>
                  <a:pt x="151595" y="295708"/>
                  <a:pt x="213498" y="309822"/>
                  <a:pt x="275940" y="318246"/>
                </a:cubicBezTo>
                <a:cubicBezTo>
                  <a:pt x="306620" y="322344"/>
                  <a:pt x="335134" y="337824"/>
                  <a:pt x="369424" y="313239"/>
                </a:cubicBezTo>
                <a:cubicBezTo>
                  <a:pt x="392343" y="296847"/>
                  <a:pt x="428980" y="314604"/>
                  <a:pt x="457133" y="329174"/>
                </a:cubicBezTo>
                <a:cubicBezTo>
                  <a:pt x="480414" y="341238"/>
                  <a:pt x="502612" y="344425"/>
                  <a:pt x="533474" y="329174"/>
                </a:cubicBezTo>
                <a:cubicBezTo>
                  <a:pt x="505501" y="319841"/>
                  <a:pt x="484023" y="311645"/>
                  <a:pt x="462006" y="305953"/>
                </a:cubicBezTo>
                <a:cubicBezTo>
                  <a:pt x="444501" y="301400"/>
                  <a:pt x="486189" y="282960"/>
                  <a:pt x="507484" y="285237"/>
                </a:cubicBezTo>
                <a:cubicBezTo>
                  <a:pt x="537263" y="288423"/>
                  <a:pt x="520479" y="276586"/>
                  <a:pt x="515425" y="260195"/>
                </a:cubicBezTo>
                <a:cubicBezTo>
                  <a:pt x="510012" y="242665"/>
                  <a:pt x="526074" y="237203"/>
                  <a:pt x="536180" y="240844"/>
                </a:cubicBezTo>
                <a:cubicBezTo>
                  <a:pt x="574980" y="255187"/>
                  <a:pt x="613602" y="229917"/>
                  <a:pt x="653668" y="250407"/>
                </a:cubicBezTo>
                <a:cubicBezTo>
                  <a:pt x="643561" y="199867"/>
                  <a:pt x="621723" y="177784"/>
                  <a:pt x="576064" y="170726"/>
                </a:cubicBezTo>
                <a:cubicBezTo>
                  <a:pt x="558919" y="167996"/>
                  <a:pt x="541053" y="172093"/>
                  <a:pt x="526254" y="157522"/>
                </a:cubicBezTo>
                <a:cubicBezTo>
                  <a:pt x="517771" y="149101"/>
                  <a:pt x="508207" y="139084"/>
                  <a:pt x="514884" y="123603"/>
                </a:cubicBezTo>
                <a:cubicBezTo>
                  <a:pt x="519577" y="112674"/>
                  <a:pt x="529684" y="112674"/>
                  <a:pt x="537985" y="116318"/>
                </a:cubicBezTo>
                <a:cubicBezTo>
                  <a:pt x="575162" y="132483"/>
                  <a:pt x="613963" y="138400"/>
                  <a:pt x="652764" y="144320"/>
                </a:cubicBezTo>
                <a:cubicBezTo>
                  <a:pt x="658720" y="145230"/>
                  <a:pt x="665397" y="148191"/>
                  <a:pt x="672075" y="133164"/>
                </a:cubicBezTo>
                <a:cubicBezTo>
                  <a:pt x="599526" y="108805"/>
                  <a:pt x="530585" y="74202"/>
                  <a:pt x="456051" y="60770"/>
                </a:cubicBezTo>
                <a:cubicBezTo>
                  <a:pt x="457133" y="54397"/>
                  <a:pt x="458215" y="48022"/>
                  <a:pt x="459299" y="41649"/>
                </a:cubicBezTo>
                <a:cubicBezTo>
                  <a:pt x="517591" y="50753"/>
                  <a:pt x="575884" y="59859"/>
                  <a:pt x="649515" y="71243"/>
                </a:cubicBezTo>
                <a:cubicBezTo>
                  <a:pt x="604218" y="35045"/>
                  <a:pt x="561446" y="47111"/>
                  <a:pt x="527879" y="15013"/>
                </a:cubicBezTo>
                <a:cubicBezTo>
                  <a:pt x="534195" y="2833"/>
                  <a:pt x="541820" y="-241"/>
                  <a:pt x="549716" y="15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YHA Malham Dining Room">
            <a:extLst>
              <a:ext uri="{FF2B5EF4-FFF2-40B4-BE49-F238E27FC236}">
                <a16:creationId xmlns:a16="http://schemas.microsoft.com/office/drawing/2014/main" id="{4D2F09B7-BCDD-3319-FB78-BC9DBE8C8A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51" r="6604" b="-2"/>
          <a:stretch>
            <a:fillRect/>
          </a:stretch>
        </p:blipFill>
        <p:spPr bwMode="auto">
          <a:xfrm>
            <a:off x="7621024" y="-5"/>
            <a:ext cx="4579876" cy="3536502"/>
          </a:xfrm>
          <a:custGeom>
            <a:avLst/>
            <a:gdLst/>
            <a:ahLst/>
            <a:cxnLst/>
            <a:rect l="l" t="t" r="r" b="b"/>
            <a:pathLst>
              <a:path w="4579876" h="3536502">
                <a:moveTo>
                  <a:pt x="457312" y="0"/>
                </a:moveTo>
                <a:lnTo>
                  <a:pt x="4579876" y="0"/>
                </a:lnTo>
                <a:lnTo>
                  <a:pt x="4579876" y="3057029"/>
                </a:lnTo>
                <a:lnTo>
                  <a:pt x="4508441" y="3086568"/>
                </a:lnTo>
                <a:cubicBezTo>
                  <a:pt x="4391572" y="3126663"/>
                  <a:pt x="4301124" y="3221848"/>
                  <a:pt x="4183947" y="3271738"/>
                </a:cubicBezTo>
                <a:cubicBezTo>
                  <a:pt x="4099090" y="3307854"/>
                  <a:pt x="4017967" y="3354374"/>
                  <a:pt x="3930625" y="3387123"/>
                </a:cubicBezTo>
                <a:cubicBezTo>
                  <a:pt x="3723932" y="3464557"/>
                  <a:pt x="3513195" y="3526689"/>
                  <a:pt x="3290337" y="3535564"/>
                </a:cubicBezTo>
                <a:cubicBezTo>
                  <a:pt x="3106332" y="3542605"/>
                  <a:pt x="1510274" y="3535872"/>
                  <a:pt x="861903" y="2528615"/>
                </a:cubicBezTo>
                <a:cubicBezTo>
                  <a:pt x="849470" y="2523717"/>
                  <a:pt x="835485" y="2510862"/>
                  <a:pt x="831133" y="2498619"/>
                </a:cubicBezTo>
                <a:cubicBezTo>
                  <a:pt x="810307" y="2441385"/>
                  <a:pt x="759333" y="2416594"/>
                  <a:pt x="713333" y="2385682"/>
                </a:cubicBezTo>
                <a:cubicBezTo>
                  <a:pt x="672925" y="2358442"/>
                  <a:pt x="630030" y="2329978"/>
                  <a:pt x="613246" y="2284067"/>
                </a:cubicBezTo>
                <a:cubicBezTo>
                  <a:pt x="591179" y="2222855"/>
                  <a:pt x="653963" y="2273050"/>
                  <a:pt x="665465" y="2249789"/>
                </a:cubicBezTo>
                <a:cubicBezTo>
                  <a:pt x="641532" y="2217960"/>
                  <a:pt x="604543" y="2188882"/>
                  <a:pt x="594908" y="2152767"/>
                </a:cubicBezTo>
                <a:cubicBezTo>
                  <a:pt x="559787" y="2022383"/>
                  <a:pt x="483946" y="1927503"/>
                  <a:pt x="370497" y="1853742"/>
                </a:cubicBezTo>
                <a:cubicBezTo>
                  <a:pt x="337861" y="1832624"/>
                  <a:pt x="316415" y="1794059"/>
                  <a:pt x="271969" y="1787940"/>
                </a:cubicBezTo>
                <a:cubicBezTo>
                  <a:pt x="173127" y="1774472"/>
                  <a:pt x="204209" y="1669186"/>
                  <a:pt x="151990" y="1622358"/>
                </a:cubicBezTo>
                <a:cubicBezTo>
                  <a:pt x="142044" y="1613481"/>
                  <a:pt x="133031" y="1596037"/>
                  <a:pt x="134895" y="1584102"/>
                </a:cubicBezTo>
                <a:cubicBezTo>
                  <a:pt x="137691" y="1566959"/>
                  <a:pt x="149504" y="1550739"/>
                  <a:pt x="159450" y="1535435"/>
                </a:cubicBezTo>
                <a:cubicBezTo>
                  <a:pt x="169708" y="1520133"/>
                  <a:pt x="185247" y="1506664"/>
                  <a:pt x="177788" y="1486465"/>
                </a:cubicBezTo>
                <a:cubicBezTo>
                  <a:pt x="174683" y="1478202"/>
                  <a:pt x="176855" y="1449432"/>
                  <a:pt x="153856" y="1472079"/>
                </a:cubicBezTo>
                <a:cubicBezTo>
                  <a:pt x="90760" y="1534212"/>
                  <a:pt x="54082" y="1475449"/>
                  <a:pt x="0" y="1447289"/>
                </a:cubicBezTo>
                <a:cubicBezTo>
                  <a:pt x="43515" y="1418212"/>
                  <a:pt x="82677" y="1397707"/>
                  <a:pt x="89205" y="1354247"/>
                </a:cubicBezTo>
                <a:cubicBezTo>
                  <a:pt x="102570" y="1264569"/>
                  <a:pt x="159758" y="1223557"/>
                  <a:pt x="246479" y="1215599"/>
                </a:cubicBezTo>
                <a:cubicBezTo>
                  <a:pt x="214465" y="1128983"/>
                  <a:pt x="214465" y="1128983"/>
                  <a:pt x="317968" y="1117045"/>
                </a:cubicBezTo>
                <a:cubicBezTo>
                  <a:pt x="278183" y="1061955"/>
                  <a:pt x="278183" y="1047876"/>
                  <a:pt x="326362" y="1028900"/>
                </a:cubicBezTo>
                <a:cubicBezTo>
                  <a:pt x="372673" y="1010841"/>
                  <a:pt x="423957" y="1004720"/>
                  <a:pt x="466852" y="976870"/>
                </a:cubicBezTo>
                <a:cubicBezTo>
                  <a:pt x="427377" y="906475"/>
                  <a:pt x="416188" y="824756"/>
                  <a:pt x="334754" y="790475"/>
                </a:cubicBezTo>
                <a:cubicBezTo>
                  <a:pt x="322010" y="785272"/>
                  <a:pt x="313307" y="764154"/>
                  <a:pt x="321386" y="751912"/>
                </a:cubicBezTo>
                <a:cubicBezTo>
                  <a:pt x="350915" y="707534"/>
                  <a:pt x="308644" y="623365"/>
                  <a:pt x="400645" y="613877"/>
                </a:cubicBezTo>
                <a:cubicBezTo>
                  <a:pt x="412147" y="612959"/>
                  <a:pt x="422716" y="603776"/>
                  <a:pt x="413701" y="591839"/>
                </a:cubicBezTo>
                <a:cubicBezTo>
                  <a:pt x="382618" y="550216"/>
                  <a:pt x="420228" y="552969"/>
                  <a:pt x="442917" y="547767"/>
                </a:cubicBezTo>
                <a:cubicBezTo>
                  <a:pt x="470271" y="541341"/>
                  <a:pt x="501353" y="559703"/>
                  <a:pt x="526840" y="537055"/>
                </a:cubicBezTo>
                <a:cubicBezTo>
                  <a:pt x="520932" y="513181"/>
                  <a:pt x="498866" y="513487"/>
                  <a:pt x="483325" y="505836"/>
                </a:cubicBezTo>
                <a:cubicBezTo>
                  <a:pt x="437946" y="483799"/>
                  <a:pt x="400956" y="457479"/>
                  <a:pt x="398780" y="400243"/>
                </a:cubicBezTo>
                <a:cubicBezTo>
                  <a:pt x="397229" y="354028"/>
                  <a:pt x="392255" y="313323"/>
                  <a:pt x="455041" y="299242"/>
                </a:cubicBezTo>
                <a:cubicBezTo>
                  <a:pt x="481149" y="293426"/>
                  <a:pt x="473687" y="260067"/>
                  <a:pt x="458769" y="243538"/>
                </a:cubicBezTo>
                <a:cubicBezTo>
                  <a:pt x="432038" y="214157"/>
                  <a:pt x="409972" y="174981"/>
                  <a:pt x="363969" y="172227"/>
                </a:cubicBezTo>
                <a:cubicBezTo>
                  <a:pt x="335995" y="170391"/>
                  <a:pt x="314549" y="158146"/>
                  <a:pt x="292481" y="144069"/>
                </a:cubicBezTo>
                <a:cubicBezTo>
                  <a:pt x="276630" y="133966"/>
                  <a:pt x="257670" y="125398"/>
                  <a:pt x="259534" y="103668"/>
                </a:cubicBezTo>
                <a:cubicBezTo>
                  <a:pt x="261399" y="82855"/>
                  <a:pt x="279736" y="74286"/>
                  <a:pt x="298387" y="70001"/>
                </a:cubicBezTo>
                <a:cubicBezTo>
                  <a:pt x="345011" y="59672"/>
                  <a:pt x="389535" y="45726"/>
                  <a:pt x="430782" y="19902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4" name="AutoShape 2" descr="Day 1 and 2 Year 5/6 Residential to Kingswood @ Peak Venture | Edgewood  Primary School">
            <a:extLst>
              <a:ext uri="{FF2B5EF4-FFF2-40B4-BE49-F238E27FC236}">
                <a16:creationId xmlns:a16="http://schemas.microsoft.com/office/drawing/2014/main" id="{B0E074B2-EE13-6857-59C0-7855682D26A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080CD7-23A5-F026-506E-B6D310A574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438" name="Rectangle 17437">
            <a:extLst>
              <a:ext uri="{FF2B5EF4-FFF2-40B4-BE49-F238E27FC236}">
                <a16:creationId xmlns:a16="http://schemas.microsoft.com/office/drawing/2014/main" id="{AD96FDFD-4E42-4A06-B8B5-768A1DB9C2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410" name="Title 1">
            <a:extLst>
              <a:ext uri="{FF2B5EF4-FFF2-40B4-BE49-F238E27FC236}">
                <a16:creationId xmlns:a16="http://schemas.microsoft.com/office/drawing/2014/main" id="{6D0685A6-29F5-4BB0-66EA-EFD56D82F0C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71368" y="371719"/>
            <a:ext cx="6125964" cy="190686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altLang="en-US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Residential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3E681EC-AEB4-01C6-64EC-BF9131428C2B}"/>
              </a:ext>
            </a:extLst>
          </p:cNvPr>
          <p:cNvSpPr txBox="1"/>
          <p:nvPr/>
        </p:nvSpPr>
        <p:spPr>
          <a:xfrm>
            <a:off x="971368" y="2711395"/>
            <a:ext cx="4114801" cy="34655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9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000">
                <a:effectLst/>
              </a:rPr>
              <a:t>YHA’s ‘Connecting to Nature’ package.</a:t>
            </a:r>
          </a:p>
          <a:p>
            <a:pPr indent="-228600">
              <a:lnSpc>
                <a:spcPct val="9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000"/>
              <a:t>F</a:t>
            </a:r>
            <a:r>
              <a:rPr lang="en-US" sz="2000">
                <a:effectLst/>
              </a:rPr>
              <a:t>ire lighting and campfires</a:t>
            </a:r>
          </a:p>
          <a:p>
            <a:pPr indent="-228600">
              <a:lnSpc>
                <a:spcPct val="9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000"/>
              <a:t>W</a:t>
            </a:r>
            <a:r>
              <a:rPr lang="en-US" sz="2000">
                <a:effectLst/>
              </a:rPr>
              <a:t>alks to Malham Cove and Janet’s Foss.</a:t>
            </a:r>
          </a:p>
        </p:txBody>
      </p:sp>
      <p:pic>
        <p:nvPicPr>
          <p:cNvPr id="1026" name="Picture 2" descr="Malham Cove, Where Harry And Hermione Camp In The Film The Deathly ...">
            <a:extLst>
              <a:ext uri="{FF2B5EF4-FFF2-40B4-BE49-F238E27FC236}">
                <a16:creationId xmlns:a16="http://schemas.microsoft.com/office/drawing/2014/main" id="{96EDCBED-80F8-A832-D5E6-AA6A316A69B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15" r="10914"/>
          <a:stretch>
            <a:fillRect/>
          </a:stretch>
        </p:blipFill>
        <p:spPr bwMode="auto">
          <a:xfrm>
            <a:off x="8452968" y="3681465"/>
            <a:ext cx="3747932" cy="3176541"/>
          </a:xfrm>
          <a:custGeom>
            <a:avLst/>
            <a:gdLst/>
            <a:ahLst/>
            <a:cxnLst/>
            <a:rect l="l" t="t" r="r" b="b"/>
            <a:pathLst>
              <a:path w="3747932" h="3176541">
                <a:moveTo>
                  <a:pt x="3239865" y="21"/>
                </a:moveTo>
                <a:cubicBezTo>
                  <a:pt x="3261821" y="112"/>
                  <a:pt x="3278837" y="498"/>
                  <a:pt x="3290337" y="938"/>
                </a:cubicBezTo>
                <a:cubicBezTo>
                  <a:pt x="3401766" y="5376"/>
                  <a:pt x="3510165" y="23128"/>
                  <a:pt x="3616543" y="49449"/>
                </a:cubicBezTo>
                <a:lnTo>
                  <a:pt x="3747932" y="87091"/>
                </a:lnTo>
                <a:lnTo>
                  <a:pt x="3747932" y="3176541"/>
                </a:lnTo>
                <a:lnTo>
                  <a:pt x="401358" y="3176541"/>
                </a:lnTo>
                <a:lnTo>
                  <a:pt x="398780" y="3136258"/>
                </a:lnTo>
                <a:cubicBezTo>
                  <a:pt x="400956" y="3079023"/>
                  <a:pt x="437945" y="3052703"/>
                  <a:pt x="483325" y="3030665"/>
                </a:cubicBezTo>
                <a:cubicBezTo>
                  <a:pt x="498866" y="3023015"/>
                  <a:pt x="520932" y="3023320"/>
                  <a:pt x="526840" y="2999447"/>
                </a:cubicBezTo>
                <a:cubicBezTo>
                  <a:pt x="501352" y="2976798"/>
                  <a:pt x="470270" y="2995161"/>
                  <a:pt x="442916" y="2988735"/>
                </a:cubicBezTo>
                <a:cubicBezTo>
                  <a:pt x="420228" y="2983533"/>
                  <a:pt x="382618" y="2986286"/>
                  <a:pt x="413701" y="2944662"/>
                </a:cubicBezTo>
                <a:cubicBezTo>
                  <a:pt x="422716" y="2932726"/>
                  <a:pt x="412147" y="2923542"/>
                  <a:pt x="400645" y="2922625"/>
                </a:cubicBezTo>
                <a:cubicBezTo>
                  <a:pt x="308644" y="2913137"/>
                  <a:pt x="350915" y="2828968"/>
                  <a:pt x="321386" y="2784590"/>
                </a:cubicBezTo>
                <a:cubicBezTo>
                  <a:pt x="313307" y="2772348"/>
                  <a:pt x="322010" y="2751230"/>
                  <a:pt x="334753" y="2746027"/>
                </a:cubicBezTo>
                <a:cubicBezTo>
                  <a:pt x="416187" y="2711746"/>
                  <a:pt x="427377" y="2630027"/>
                  <a:pt x="466852" y="2559632"/>
                </a:cubicBezTo>
                <a:cubicBezTo>
                  <a:pt x="423957" y="2531782"/>
                  <a:pt x="372673" y="2525661"/>
                  <a:pt x="326361" y="2507602"/>
                </a:cubicBezTo>
                <a:cubicBezTo>
                  <a:pt x="278183" y="2488626"/>
                  <a:pt x="278183" y="2474547"/>
                  <a:pt x="317968" y="2419457"/>
                </a:cubicBezTo>
                <a:cubicBezTo>
                  <a:pt x="214465" y="2407519"/>
                  <a:pt x="214465" y="2407519"/>
                  <a:pt x="246479" y="2320903"/>
                </a:cubicBezTo>
                <a:cubicBezTo>
                  <a:pt x="159758" y="2312945"/>
                  <a:pt x="102570" y="2271933"/>
                  <a:pt x="89205" y="2182255"/>
                </a:cubicBezTo>
                <a:cubicBezTo>
                  <a:pt x="82677" y="2138795"/>
                  <a:pt x="43514" y="2118290"/>
                  <a:pt x="0" y="2089213"/>
                </a:cubicBezTo>
                <a:cubicBezTo>
                  <a:pt x="54081" y="2061053"/>
                  <a:pt x="90759" y="2002290"/>
                  <a:pt x="153855" y="2064423"/>
                </a:cubicBezTo>
                <a:cubicBezTo>
                  <a:pt x="176855" y="2087070"/>
                  <a:pt x="174683" y="2058300"/>
                  <a:pt x="177788" y="2050037"/>
                </a:cubicBezTo>
                <a:cubicBezTo>
                  <a:pt x="185247" y="2029838"/>
                  <a:pt x="169707" y="2016369"/>
                  <a:pt x="159450" y="2001067"/>
                </a:cubicBezTo>
                <a:cubicBezTo>
                  <a:pt x="149504" y="1985763"/>
                  <a:pt x="137691" y="1969543"/>
                  <a:pt x="134895" y="1952400"/>
                </a:cubicBezTo>
                <a:cubicBezTo>
                  <a:pt x="133031" y="1940465"/>
                  <a:pt x="142044" y="1923021"/>
                  <a:pt x="151990" y="1914144"/>
                </a:cubicBezTo>
                <a:cubicBezTo>
                  <a:pt x="204209" y="1867316"/>
                  <a:pt x="173127" y="1762030"/>
                  <a:pt x="271969" y="1748562"/>
                </a:cubicBezTo>
                <a:cubicBezTo>
                  <a:pt x="316415" y="1742443"/>
                  <a:pt x="337860" y="1703878"/>
                  <a:pt x="370497" y="1682760"/>
                </a:cubicBezTo>
                <a:cubicBezTo>
                  <a:pt x="483946" y="1608999"/>
                  <a:pt x="559787" y="1514119"/>
                  <a:pt x="594908" y="1383735"/>
                </a:cubicBezTo>
                <a:cubicBezTo>
                  <a:pt x="604543" y="1347620"/>
                  <a:pt x="641532" y="1318542"/>
                  <a:pt x="665465" y="1286713"/>
                </a:cubicBezTo>
                <a:cubicBezTo>
                  <a:pt x="653963" y="1263452"/>
                  <a:pt x="591178" y="1313647"/>
                  <a:pt x="613246" y="1252435"/>
                </a:cubicBezTo>
                <a:cubicBezTo>
                  <a:pt x="630030" y="1206524"/>
                  <a:pt x="672925" y="1178060"/>
                  <a:pt x="713332" y="1150820"/>
                </a:cubicBezTo>
                <a:cubicBezTo>
                  <a:pt x="759333" y="1119908"/>
                  <a:pt x="810307" y="1095117"/>
                  <a:pt x="831133" y="1037883"/>
                </a:cubicBezTo>
                <a:cubicBezTo>
                  <a:pt x="835485" y="1025640"/>
                  <a:pt x="849470" y="1012785"/>
                  <a:pt x="861903" y="1007887"/>
                </a:cubicBezTo>
                <a:cubicBezTo>
                  <a:pt x="1469751" y="63584"/>
                  <a:pt x="2910527" y="-1353"/>
                  <a:pt x="3239865" y="21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YHA Malham Waterfall">
            <a:extLst>
              <a:ext uri="{FF2B5EF4-FFF2-40B4-BE49-F238E27FC236}">
                <a16:creationId xmlns:a16="http://schemas.microsoft.com/office/drawing/2014/main" id="{8441A4DC-7BC4-B43F-0DA3-A6A7566D2C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09" r="18986" b="2"/>
          <a:stretch>
            <a:fillRect/>
          </a:stretch>
        </p:blipFill>
        <p:spPr bwMode="auto">
          <a:xfrm>
            <a:off x="5398276" y="2457970"/>
            <a:ext cx="3458367" cy="3476265"/>
          </a:xfrm>
          <a:custGeom>
            <a:avLst/>
            <a:gdLst/>
            <a:ahLst/>
            <a:cxnLst/>
            <a:rect l="l" t="t" r="r" b="b"/>
            <a:pathLst>
              <a:path w="3458367" h="3476265">
                <a:moveTo>
                  <a:pt x="549716" y="15"/>
                </a:moveTo>
                <a:cubicBezTo>
                  <a:pt x="557611" y="271"/>
                  <a:pt x="565778" y="3856"/>
                  <a:pt x="573176" y="4995"/>
                </a:cubicBezTo>
                <a:cubicBezTo>
                  <a:pt x="736504" y="30493"/>
                  <a:pt x="899830" y="58040"/>
                  <a:pt x="1063336" y="82398"/>
                </a:cubicBezTo>
                <a:cubicBezTo>
                  <a:pt x="1216195" y="105163"/>
                  <a:pt x="1370136" y="110398"/>
                  <a:pt x="1523717" y="122237"/>
                </a:cubicBezTo>
                <a:cubicBezTo>
                  <a:pt x="1709602" y="136580"/>
                  <a:pt x="1895127" y="156841"/>
                  <a:pt x="2079929" y="188711"/>
                </a:cubicBezTo>
                <a:cubicBezTo>
                  <a:pt x="2208244" y="211023"/>
                  <a:pt x="2337823" y="226502"/>
                  <a:pt x="2467943" y="208745"/>
                </a:cubicBezTo>
                <a:cubicBezTo>
                  <a:pt x="2474439" y="207834"/>
                  <a:pt x="2481839" y="204876"/>
                  <a:pt x="2487253" y="207834"/>
                </a:cubicBezTo>
                <a:cubicBezTo>
                  <a:pt x="2550419" y="241073"/>
                  <a:pt x="2619357" y="217168"/>
                  <a:pt x="2684869" y="238113"/>
                </a:cubicBezTo>
                <a:cubicBezTo>
                  <a:pt x="2668085" y="318930"/>
                  <a:pt x="2596077" y="312327"/>
                  <a:pt x="2555471" y="368331"/>
                </a:cubicBezTo>
                <a:cubicBezTo>
                  <a:pt x="2621704" y="390639"/>
                  <a:pt x="2681259" y="413178"/>
                  <a:pt x="2741717" y="430023"/>
                </a:cubicBezTo>
                <a:cubicBezTo>
                  <a:pt x="2805785" y="447780"/>
                  <a:pt x="2860106" y="495816"/>
                  <a:pt x="2922728" y="517216"/>
                </a:cubicBezTo>
                <a:cubicBezTo>
                  <a:pt x="2936085" y="521769"/>
                  <a:pt x="2952146" y="537704"/>
                  <a:pt x="2956838" y="553184"/>
                </a:cubicBezTo>
                <a:cubicBezTo>
                  <a:pt x="2971997" y="603269"/>
                  <a:pt x="3274647" y="743732"/>
                  <a:pt x="3238914" y="788350"/>
                </a:cubicBezTo>
                <a:cubicBezTo>
                  <a:pt x="3224116" y="806791"/>
                  <a:pt x="3204986" y="819994"/>
                  <a:pt x="3184953" y="838207"/>
                </a:cubicBezTo>
                <a:cubicBezTo>
                  <a:pt x="3215093" y="872582"/>
                  <a:pt x="3249020" y="887608"/>
                  <a:pt x="3285115" y="897852"/>
                </a:cubicBezTo>
                <a:cubicBezTo>
                  <a:pt x="3295944" y="901039"/>
                  <a:pt x="3306591" y="907413"/>
                  <a:pt x="3307674" y="922894"/>
                </a:cubicBezTo>
                <a:cubicBezTo>
                  <a:pt x="3308757" y="939056"/>
                  <a:pt x="3297748" y="945429"/>
                  <a:pt x="3288544" y="952944"/>
                </a:cubicBezTo>
                <a:cubicBezTo>
                  <a:pt x="3275731" y="963415"/>
                  <a:pt x="3263278" y="972523"/>
                  <a:pt x="3247036" y="973888"/>
                </a:cubicBezTo>
                <a:cubicBezTo>
                  <a:pt x="3220325" y="975937"/>
                  <a:pt x="3207513" y="1005076"/>
                  <a:pt x="3191993" y="1026930"/>
                </a:cubicBezTo>
                <a:cubicBezTo>
                  <a:pt x="3183330" y="1039224"/>
                  <a:pt x="3178998" y="1064037"/>
                  <a:pt x="3194157" y="1068363"/>
                </a:cubicBezTo>
                <a:cubicBezTo>
                  <a:pt x="3230613" y="1078837"/>
                  <a:pt x="3227725" y="1109114"/>
                  <a:pt x="3226824" y="1143489"/>
                </a:cubicBezTo>
                <a:cubicBezTo>
                  <a:pt x="3225560" y="1186061"/>
                  <a:pt x="3204083" y="1205638"/>
                  <a:pt x="3177734" y="1222030"/>
                </a:cubicBezTo>
                <a:cubicBezTo>
                  <a:pt x="3168711" y="1227720"/>
                  <a:pt x="3155898" y="1227493"/>
                  <a:pt x="3152469" y="1245250"/>
                </a:cubicBezTo>
                <a:cubicBezTo>
                  <a:pt x="3167267" y="1262097"/>
                  <a:pt x="3185314" y="1248439"/>
                  <a:pt x="3201197" y="1253218"/>
                </a:cubicBezTo>
                <a:cubicBezTo>
                  <a:pt x="3214370" y="1257088"/>
                  <a:pt x="3236208" y="1255040"/>
                  <a:pt x="3218160" y="1286000"/>
                </a:cubicBezTo>
                <a:cubicBezTo>
                  <a:pt x="3212926" y="1294878"/>
                  <a:pt x="3219062" y="1301709"/>
                  <a:pt x="3225741" y="1302392"/>
                </a:cubicBezTo>
                <a:cubicBezTo>
                  <a:pt x="3279159" y="1309449"/>
                  <a:pt x="3254615" y="1372054"/>
                  <a:pt x="3271761" y="1405063"/>
                </a:cubicBezTo>
                <a:cubicBezTo>
                  <a:pt x="3276452" y="1414169"/>
                  <a:pt x="3271399" y="1429877"/>
                  <a:pt x="3263999" y="1433747"/>
                </a:cubicBezTo>
                <a:cubicBezTo>
                  <a:pt x="3216716" y="1459245"/>
                  <a:pt x="3210220" y="1520028"/>
                  <a:pt x="3187299" y="1572389"/>
                </a:cubicBezTo>
                <a:cubicBezTo>
                  <a:pt x="3212205" y="1593104"/>
                  <a:pt x="3241982" y="1597657"/>
                  <a:pt x="3268872" y="1611089"/>
                </a:cubicBezTo>
                <a:cubicBezTo>
                  <a:pt x="3296846" y="1625204"/>
                  <a:pt x="3296846" y="1635676"/>
                  <a:pt x="3273746" y="1676653"/>
                </a:cubicBezTo>
                <a:cubicBezTo>
                  <a:pt x="3333842" y="1685532"/>
                  <a:pt x="3333842" y="1685532"/>
                  <a:pt x="3315254" y="1749957"/>
                </a:cubicBezTo>
                <a:cubicBezTo>
                  <a:pt x="3365607" y="1755877"/>
                  <a:pt x="3398812" y="1786382"/>
                  <a:pt x="3406572" y="1853085"/>
                </a:cubicBezTo>
                <a:cubicBezTo>
                  <a:pt x="3410362" y="1885411"/>
                  <a:pt x="3433101" y="1900663"/>
                  <a:pt x="3458367" y="1922291"/>
                </a:cubicBezTo>
                <a:cubicBezTo>
                  <a:pt x="3426966" y="1943236"/>
                  <a:pt x="3405669" y="1986945"/>
                  <a:pt x="3369034" y="1940730"/>
                </a:cubicBezTo>
                <a:cubicBezTo>
                  <a:pt x="3355680" y="1923885"/>
                  <a:pt x="3356941" y="1945284"/>
                  <a:pt x="3355138" y="1951430"/>
                </a:cubicBezTo>
                <a:cubicBezTo>
                  <a:pt x="3350807" y="1966455"/>
                  <a:pt x="3359830" y="1976472"/>
                  <a:pt x="3365786" y="1987854"/>
                </a:cubicBezTo>
                <a:cubicBezTo>
                  <a:pt x="3371561" y="1999237"/>
                  <a:pt x="3378420" y="2011302"/>
                  <a:pt x="3380043" y="2024054"/>
                </a:cubicBezTo>
                <a:cubicBezTo>
                  <a:pt x="3381125" y="2032931"/>
                  <a:pt x="3375892" y="2045905"/>
                  <a:pt x="3370117" y="2052509"/>
                </a:cubicBezTo>
                <a:cubicBezTo>
                  <a:pt x="3339797" y="2087340"/>
                  <a:pt x="3357844" y="2165652"/>
                  <a:pt x="3300454" y="2175670"/>
                </a:cubicBezTo>
                <a:cubicBezTo>
                  <a:pt x="3274647" y="2180221"/>
                  <a:pt x="3262195" y="2208906"/>
                  <a:pt x="3243246" y="2224614"/>
                </a:cubicBezTo>
                <a:cubicBezTo>
                  <a:pt x="3177374" y="2279478"/>
                  <a:pt x="3133338" y="2350051"/>
                  <a:pt x="3112946" y="2447031"/>
                </a:cubicBezTo>
                <a:cubicBezTo>
                  <a:pt x="3107352" y="2473894"/>
                  <a:pt x="3085875" y="2495522"/>
                  <a:pt x="3071979" y="2519197"/>
                </a:cubicBezTo>
                <a:cubicBezTo>
                  <a:pt x="3078657" y="2536499"/>
                  <a:pt x="3115112" y="2499164"/>
                  <a:pt x="3102298" y="2544694"/>
                </a:cubicBezTo>
                <a:cubicBezTo>
                  <a:pt x="3092553" y="2578843"/>
                  <a:pt x="3067647" y="2600014"/>
                  <a:pt x="3044185" y="2620276"/>
                </a:cubicBezTo>
                <a:cubicBezTo>
                  <a:pt x="3017476" y="2643268"/>
                  <a:pt x="2987879" y="2661708"/>
                  <a:pt x="2975787" y="2704279"/>
                </a:cubicBezTo>
                <a:cubicBezTo>
                  <a:pt x="2973260" y="2713386"/>
                  <a:pt x="2965140" y="2722947"/>
                  <a:pt x="2957921" y="2726591"/>
                </a:cubicBezTo>
                <a:cubicBezTo>
                  <a:pt x="2581458" y="3475797"/>
                  <a:pt x="1654740" y="3480805"/>
                  <a:pt x="1547901" y="3475568"/>
                </a:cubicBezTo>
                <a:cubicBezTo>
                  <a:pt x="1418503" y="3468966"/>
                  <a:pt x="1296143" y="3422753"/>
                  <a:pt x="1176132" y="3365156"/>
                </a:cubicBezTo>
                <a:cubicBezTo>
                  <a:pt x="1125418" y="3340797"/>
                  <a:pt x="1078316" y="3306195"/>
                  <a:pt x="1029045" y="3279332"/>
                </a:cubicBezTo>
                <a:cubicBezTo>
                  <a:pt x="961009" y="3242223"/>
                  <a:pt x="908492" y="3171424"/>
                  <a:pt x="840634" y="3141601"/>
                </a:cubicBezTo>
                <a:cubicBezTo>
                  <a:pt x="770793" y="3110867"/>
                  <a:pt x="711057" y="3054638"/>
                  <a:pt x="639229" y="3030734"/>
                </a:cubicBezTo>
                <a:cubicBezTo>
                  <a:pt x="601330" y="3017985"/>
                  <a:pt x="564695" y="2994993"/>
                  <a:pt x="570649" y="2929200"/>
                </a:cubicBezTo>
                <a:cubicBezTo>
                  <a:pt x="572274" y="2910532"/>
                  <a:pt x="562349" y="2895282"/>
                  <a:pt x="546647" y="2900745"/>
                </a:cubicBezTo>
                <a:cubicBezTo>
                  <a:pt x="516690" y="2910989"/>
                  <a:pt x="503154" y="2883898"/>
                  <a:pt x="486550" y="2863636"/>
                </a:cubicBezTo>
                <a:cubicBezTo>
                  <a:pt x="456953" y="2827667"/>
                  <a:pt x="428801" y="2789422"/>
                  <a:pt x="381697" y="2783503"/>
                </a:cubicBezTo>
                <a:cubicBezTo>
                  <a:pt x="390720" y="2755272"/>
                  <a:pt x="406060" y="2759371"/>
                  <a:pt x="420137" y="2765290"/>
                </a:cubicBezTo>
                <a:cubicBezTo>
                  <a:pt x="457133" y="2780772"/>
                  <a:pt x="493769" y="2798300"/>
                  <a:pt x="530765" y="2813781"/>
                </a:cubicBezTo>
                <a:cubicBezTo>
                  <a:pt x="554948" y="2823799"/>
                  <a:pt x="578952" y="2837912"/>
                  <a:pt x="611257" y="2826755"/>
                </a:cubicBezTo>
                <a:cubicBezTo>
                  <a:pt x="583463" y="2769843"/>
                  <a:pt x="536180" y="2759598"/>
                  <a:pt x="497920" y="2742071"/>
                </a:cubicBezTo>
                <a:cubicBezTo>
                  <a:pt x="450096" y="2719988"/>
                  <a:pt x="421942" y="2678326"/>
                  <a:pt x="388193" y="2631885"/>
                </a:cubicBezTo>
                <a:cubicBezTo>
                  <a:pt x="423386" y="2620730"/>
                  <a:pt x="445223" y="2654879"/>
                  <a:pt x="472834" y="2653056"/>
                </a:cubicBezTo>
                <a:cubicBezTo>
                  <a:pt x="474279" y="2647140"/>
                  <a:pt x="476804" y="2638488"/>
                  <a:pt x="476444" y="2638259"/>
                </a:cubicBezTo>
                <a:cubicBezTo>
                  <a:pt x="431326" y="2612763"/>
                  <a:pt x="410211" y="2564956"/>
                  <a:pt x="403173" y="2507131"/>
                </a:cubicBezTo>
                <a:cubicBezTo>
                  <a:pt x="399563" y="2477310"/>
                  <a:pt x="383140" y="2467976"/>
                  <a:pt x="366897" y="2454316"/>
                </a:cubicBezTo>
                <a:cubicBezTo>
                  <a:pt x="310230" y="2405826"/>
                  <a:pt x="250314" y="2361890"/>
                  <a:pt x="203752" y="2295188"/>
                </a:cubicBezTo>
                <a:cubicBezTo>
                  <a:pt x="257532" y="2304066"/>
                  <a:pt x="300665" y="2347547"/>
                  <a:pt x="358597" y="2366215"/>
                </a:cubicBezTo>
                <a:cubicBezTo>
                  <a:pt x="312577" y="2292910"/>
                  <a:pt x="253020" y="2255803"/>
                  <a:pt x="198698" y="2211409"/>
                </a:cubicBezTo>
                <a:cubicBezTo>
                  <a:pt x="173974" y="2191149"/>
                  <a:pt x="151055" y="2165197"/>
                  <a:pt x="121097" y="2154269"/>
                </a:cubicBezTo>
                <a:cubicBezTo>
                  <a:pt x="110448" y="2150400"/>
                  <a:pt x="92943" y="2142204"/>
                  <a:pt x="101425" y="2120577"/>
                </a:cubicBezTo>
                <a:cubicBezTo>
                  <a:pt x="108643" y="2102593"/>
                  <a:pt x="122900" y="2108055"/>
                  <a:pt x="135895" y="2113292"/>
                </a:cubicBezTo>
                <a:cubicBezTo>
                  <a:pt x="167116" y="2126269"/>
                  <a:pt x="199421" y="2126495"/>
                  <a:pt x="241652" y="2126269"/>
                </a:cubicBezTo>
                <a:cubicBezTo>
                  <a:pt x="206279" y="2066851"/>
                  <a:pt x="141489" y="2084608"/>
                  <a:pt x="111170" y="2022231"/>
                </a:cubicBezTo>
                <a:cubicBezTo>
                  <a:pt x="149069" y="2011302"/>
                  <a:pt x="178305" y="2033841"/>
                  <a:pt x="208987" y="2038166"/>
                </a:cubicBezTo>
                <a:cubicBezTo>
                  <a:pt x="236777" y="2042036"/>
                  <a:pt x="243636" y="2031565"/>
                  <a:pt x="237139" y="1997188"/>
                </a:cubicBezTo>
                <a:cubicBezTo>
                  <a:pt x="227034" y="1943690"/>
                  <a:pt x="242193" y="1916371"/>
                  <a:pt x="282618" y="1930941"/>
                </a:cubicBezTo>
                <a:cubicBezTo>
                  <a:pt x="320155" y="1944601"/>
                  <a:pt x="324125" y="1924568"/>
                  <a:pt x="314019" y="1894062"/>
                </a:cubicBezTo>
                <a:cubicBezTo>
                  <a:pt x="299582" y="1849671"/>
                  <a:pt x="316004" y="1815295"/>
                  <a:pt x="327194" y="1777960"/>
                </a:cubicBezTo>
                <a:cubicBezTo>
                  <a:pt x="344339" y="1721045"/>
                  <a:pt x="337121" y="1693272"/>
                  <a:pt x="300123" y="1650929"/>
                </a:cubicBezTo>
                <a:cubicBezTo>
                  <a:pt x="279370" y="1627251"/>
                  <a:pt x="256992" y="1607219"/>
                  <a:pt x="226852" y="1586731"/>
                </a:cubicBezTo>
                <a:cubicBezTo>
                  <a:pt x="296334" y="1575576"/>
                  <a:pt x="223423" y="1538013"/>
                  <a:pt x="247968" y="1514564"/>
                </a:cubicBezTo>
                <a:cubicBezTo>
                  <a:pt x="297056" y="1505003"/>
                  <a:pt x="337121" y="1579673"/>
                  <a:pt x="403895" y="1558274"/>
                </a:cubicBezTo>
                <a:cubicBezTo>
                  <a:pt x="321420" y="1493619"/>
                  <a:pt x="230281" y="1472448"/>
                  <a:pt x="170546" y="1386396"/>
                </a:cubicBezTo>
                <a:cubicBezTo>
                  <a:pt x="184261" y="1366817"/>
                  <a:pt x="197977" y="1385030"/>
                  <a:pt x="209707" y="1377746"/>
                </a:cubicBezTo>
                <a:cubicBezTo>
                  <a:pt x="209346" y="1373192"/>
                  <a:pt x="210250" y="1366362"/>
                  <a:pt x="208083" y="1364314"/>
                </a:cubicBezTo>
                <a:cubicBezTo>
                  <a:pt x="163508" y="1317416"/>
                  <a:pt x="162784" y="1316279"/>
                  <a:pt x="210610" y="1281675"/>
                </a:cubicBezTo>
                <a:cubicBezTo>
                  <a:pt x="227394" y="1269609"/>
                  <a:pt x="225950" y="1258909"/>
                  <a:pt x="217108" y="1243657"/>
                </a:cubicBezTo>
                <a:cubicBezTo>
                  <a:pt x="210790" y="1232957"/>
                  <a:pt x="203211" y="1223395"/>
                  <a:pt x="206820" y="1199947"/>
                </a:cubicBezTo>
                <a:cubicBezTo>
                  <a:pt x="232988" y="1229998"/>
                  <a:pt x="359499" y="1220208"/>
                  <a:pt x="381877" y="1217021"/>
                </a:cubicBezTo>
                <a:cubicBezTo>
                  <a:pt x="406963" y="1213607"/>
                  <a:pt x="431688" y="1199037"/>
                  <a:pt x="458035" y="1207003"/>
                </a:cubicBezTo>
                <a:cubicBezTo>
                  <a:pt x="479150" y="1213381"/>
                  <a:pt x="576966" y="1275073"/>
                  <a:pt x="590863" y="1204273"/>
                </a:cubicBezTo>
                <a:cubicBezTo>
                  <a:pt x="591585" y="1200858"/>
                  <a:pt x="631107" y="1208826"/>
                  <a:pt x="652403" y="1212696"/>
                </a:cubicBezTo>
                <a:cubicBezTo>
                  <a:pt x="671172" y="1215883"/>
                  <a:pt x="692288" y="1229998"/>
                  <a:pt x="704920" y="1201769"/>
                </a:cubicBezTo>
                <a:cubicBezTo>
                  <a:pt x="712320" y="1185150"/>
                  <a:pt x="681820" y="1153051"/>
                  <a:pt x="654569" y="1150320"/>
                </a:cubicBezTo>
                <a:cubicBezTo>
                  <a:pt x="630926" y="1147814"/>
                  <a:pt x="606202" y="1144172"/>
                  <a:pt x="583643" y="1151001"/>
                </a:cubicBezTo>
                <a:cubicBezTo>
                  <a:pt x="555852" y="1159198"/>
                  <a:pt x="540873" y="1145995"/>
                  <a:pt x="533111" y="1117538"/>
                </a:cubicBezTo>
                <a:cubicBezTo>
                  <a:pt x="524450" y="1086122"/>
                  <a:pt x="507845" y="1071550"/>
                  <a:pt x="484926" y="1056980"/>
                </a:cubicBezTo>
                <a:cubicBezTo>
                  <a:pt x="429340" y="1021696"/>
                  <a:pt x="375921" y="980946"/>
                  <a:pt x="314922" y="960456"/>
                </a:cubicBezTo>
                <a:cubicBezTo>
                  <a:pt x="302830" y="956358"/>
                  <a:pt x="289476" y="950894"/>
                  <a:pt x="283881" y="923805"/>
                </a:cubicBezTo>
                <a:cubicBezTo>
                  <a:pt x="449013" y="964326"/>
                  <a:pt x="599526" y="1069958"/>
                  <a:pt x="769890" y="1063811"/>
                </a:cubicBezTo>
                <a:cubicBezTo>
                  <a:pt x="723329" y="1030346"/>
                  <a:pt x="669369" y="1028524"/>
                  <a:pt x="619738" y="1005076"/>
                </a:cubicBezTo>
                <a:cubicBezTo>
                  <a:pt x="654930" y="987546"/>
                  <a:pt x="687956" y="1005759"/>
                  <a:pt x="721344" y="1015777"/>
                </a:cubicBezTo>
                <a:cubicBezTo>
                  <a:pt x="749317" y="1023970"/>
                  <a:pt x="774583" y="1025337"/>
                  <a:pt x="777650" y="976393"/>
                </a:cubicBezTo>
                <a:cubicBezTo>
                  <a:pt x="776566" y="973205"/>
                  <a:pt x="776747" y="969107"/>
                  <a:pt x="776929" y="965238"/>
                </a:cubicBezTo>
                <a:cubicBezTo>
                  <a:pt x="767542" y="944976"/>
                  <a:pt x="752926" y="934504"/>
                  <a:pt x="735601" y="928584"/>
                </a:cubicBezTo>
                <a:cubicBezTo>
                  <a:pt x="725133" y="924942"/>
                  <a:pt x="711237" y="919478"/>
                  <a:pt x="711416" y="904909"/>
                </a:cubicBezTo>
                <a:cubicBezTo>
                  <a:pt x="711958" y="850955"/>
                  <a:pt x="678571" y="835246"/>
                  <a:pt x="645185" y="819539"/>
                </a:cubicBezTo>
                <a:cubicBezTo>
                  <a:pt x="663773" y="792676"/>
                  <a:pt x="678391" y="812481"/>
                  <a:pt x="692468" y="810433"/>
                </a:cubicBezTo>
                <a:cubicBezTo>
                  <a:pt x="701672" y="809067"/>
                  <a:pt x="709973" y="806563"/>
                  <a:pt x="709973" y="792676"/>
                </a:cubicBezTo>
                <a:cubicBezTo>
                  <a:pt x="710154" y="781065"/>
                  <a:pt x="705822" y="767861"/>
                  <a:pt x="696799" y="767635"/>
                </a:cubicBezTo>
                <a:cubicBezTo>
                  <a:pt x="640312" y="765585"/>
                  <a:pt x="609090" y="690914"/>
                  <a:pt x="550437" y="690687"/>
                </a:cubicBezTo>
                <a:cubicBezTo>
                  <a:pt x="515425" y="690687"/>
                  <a:pt x="568666" y="648572"/>
                  <a:pt x="539068" y="631042"/>
                </a:cubicBezTo>
                <a:cubicBezTo>
                  <a:pt x="532570" y="627171"/>
                  <a:pt x="556032" y="621254"/>
                  <a:pt x="566500" y="622164"/>
                </a:cubicBezTo>
                <a:cubicBezTo>
                  <a:pt x="576786" y="623074"/>
                  <a:pt x="585990" y="634229"/>
                  <a:pt x="598443" y="626261"/>
                </a:cubicBezTo>
                <a:cubicBezTo>
                  <a:pt x="605300" y="597806"/>
                  <a:pt x="587615" y="587332"/>
                  <a:pt x="572996" y="579365"/>
                </a:cubicBezTo>
                <a:cubicBezTo>
                  <a:pt x="539247" y="560925"/>
                  <a:pt x="506402" y="538615"/>
                  <a:pt x="469405" y="532013"/>
                </a:cubicBezTo>
                <a:cubicBezTo>
                  <a:pt x="456232" y="529737"/>
                  <a:pt x="488355" y="499231"/>
                  <a:pt x="494671" y="488532"/>
                </a:cubicBezTo>
                <a:cubicBezTo>
                  <a:pt x="345782" y="376071"/>
                  <a:pt x="166756" y="381762"/>
                  <a:pt x="0" y="290928"/>
                </a:cubicBezTo>
                <a:cubicBezTo>
                  <a:pt x="36817" y="273173"/>
                  <a:pt x="63887" y="286148"/>
                  <a:pt x="88973" y="288880"/>
                </a:cubicBezTo>
                <a:cubicBezTo>
                  <a:pt x="151595" y="295708"/>
                  <a:pt x="213498" y="309822"/>
                  <a:pt x="275940" y="318246"/>
                </a:cubicBezTo>
                <a:cubicBezTo>
                  <a:pt x="306620" y="322344"/>
                  <a:pt x="335134" y="337824"/>
                  <a:pt x="369424" y="313239"/>
                </a:cubicBezTo>
                <a:cubicBezTo>
                  <a:pt x="392343" y="296847"/>
                  <a:pt x="428980" y="314604"/>
                  <a:pt x="457133" y="329174"/>
                </a:cubicBezTo>
                <a:cubicBezTo>
                  <a:pt x="480414" y="341238"/>
                  <a:pt x="502612" y="344425"/>
                  <a:pt x="533474" y="329174"/>
                </a:cubicBezTo>
                <a:cubicBezTo>
                  <a:pt x="505501" y="319841"/>
                  <a:pt x="484023" y="311645"/>
                  <a:pt x="462006" y="305953"/>
                </a:cubicBezTo>
                <a:cubicBezTo>
                  <a:pt x="444501" y="301400"/>
                  <a:pt x="486189" y="282960"/>
                  <a:pt x="507484" y="285237"/>
                </a:cubicBezTo>
                <a:cubicBezTo>
                  <a:pt x="537263" y="288423"/>
                  <a:pt x="520479" y="276586"/>
                  <a:pt x="515425" y="260195"/>
                </a:cubicBezTo>
                <a:cubicBezTo>
                  <a:pt x="510012" y="242665"/>
                  <a:pt x="526074" y="237203"/>
                  <a:pt x="536180" y="240844"/>
                </a:cubicBezTo>
                <a:cubicBezTo>
                  <a:pt x="574980" y="255187"/>
                  <a:pt x="613602" y="229917"/>
                  <a:pt x="653668" y="250407"/>
                </a:cubicBezTo>
                <a:cubicBezTo>
                  <a:pt x="643561" y="199867"/>
                  <a:pt x="621723" y="177784"/>
                  <a:pt x="576064" y="170726"/>
                </a:cubicBezTo>
                <a:cubicBezTo>
                  <a:pt x="558919" y="167996"/>
                  <a:pt x="541053" y="172093"/>
                  <a:pt x="526254" y="157522"/>
                </a:cubicBezTo>
                <a:cubicBezTo>
                  <a:pt x="517771" y="149101"/>
                  <a:pt x="508207" y="139084"/>
                  <a:pt x="514884" y="123603"/>
                </a:cubicBezTo>
                <a:cubicBezTo>
                  <a:pt x="519577" y="112674"/>
                  <a:pt x="529684" y="112674"/>
                  <a:pt x="537985" y="116318"/>
                </a:cubicBezTo>
                <a:cubicBezTo>
                  <a:pt x="575162" y="132483"/>
                  <a:pt x="613963" y="138400"/>
                  <a:pt x="652764" y="144320"/>
                </a:cubicBezTo>
                <a:cubicBezTo>
                  <a:pt x="658720" y="145230"/>
                  <a:pt x="665397" y="148191"/>
                  <a:pt x="672075" y="133164"/>
                </a:cubicBezTo>
                <a:cubicBezTo>
                  <a:pt x="599526" y="108805"/>
                  <a:pt x="530585" y="74202"/>
                  <a:pt x="456051" y="60770"/>
                </a:cubicBezTo>
                <a:cubicBezTo>
                  <a:pt x="457133" y="54397"/>
                  <a:pt x="458215" y="48022"/>
                  <a:pt x="459299" y="41649"/>
                </a:cubicBezTo>
                <a:cubicBezTo>
                  <a:pt x="517591" y="50753"/>
                  <a:pt x="575884" y="59859"/>
                  <a:pt x="649515" y="71243"/>
                </a:cubicBezTo>
                <a:cubicBezTo>
                  <a:pt x="604218" y="35045"/>
                  <a:pt x="561446" y="47111"/>
                  <a:pt x="527879" y="15013"/>
                </a:cubicBezTo>
                <a:cubicBezTo>
                  <a:pt x="534195" y="2833"/>
                  <a:pt x="541820" y="-241"/>
                  <a:pt x="549716" y="15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33189AE6-6A66-1EB6-F155-4DEA822F7F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555" b="-2"/>
          <a:stretch>
            <a:fillRect/>
          </a:stretch>
        </p:blipFill>
        <p:spPr bwMode="auto">
          <a:xfrm>
            <a:off x="7621024" y="-5"/>
            <a:ext cx="4579876" cy="3536502"/>
          </a:xfrm>
          <a:custGeom>
            <a:avLst/>
            <a:gdLst/>
            <a:ahLst/>
            <a:cxnLst/>
            <a:rect l="l" t="t" r="r" b="b"/>
            <a:pathLst>
              <a:path w="4579876" h="3536502">
                <a:moveTo>
                  <a:pt x="457312" y="0"/>
                </a:moveTo>
                <a:lnTo>
                  <a:pt x="4579876" y="0"/>
                </a:lnTo>
                <a:lnTo>
                  <a:pt x="4579876" y="3057029"/>
                </a:lnTo>
                <a:lnTo>
                  <a:pt x="4508441" y="3086568"/>
                </a:lnTo>
                <a:cubicBezTo>
                  <a:pt x="4391572" y="3126663"/>
                  <a:pt x="4301124" y="3221848"/>
                  <a:pt x="4183947" y="3271738"/>
                </a:cubicBezTo>
                <a:cubicBezTo>
                  <a:pt x="4099090" y="3307854"/>
                  <a:pt x="4017967" y="3354374"/>
                  <a:pt x="3930625" y="3387123"/>
                </a:cubicBezTo>
                <a:cubicBezTo>
                  <a:pt x="3723932" y="3464557"/>
                  <a:pt x="3513195" y="3526689"/>
                  <a:pt x="3290337" y="3535564"/>
                </a:cubicBezTo>
                <a:cubicBezTo>
                  <a:pt x="3106332" y="3542605"/>
                  <a:pt x="1510274" y="3535872"/>
                  <a:pt x="861903" y="2528615"/>
                </a:cubicBezTo>
                <a:cubicBezTo>
                  <a:pt x="849470" y="2523717"/>
                  <a:pt x="835485" y="2510862"/>
                  <a:pt x="831133" y="2498619"/>
                </a:cubicBezTo>
                <a:cubicBezTo>
                  <a:pt x="810307" y="2441385"/>
                  <a:pt x="759333" y="2416594"/>
                  <a:pt x="713333" y="2385682"/>
                </a:cubicBezTo>
                <a:cubicBezTo>
                  <a:pt x="672925" y="2358442"/>
                  <a:pt x="630030" y="2329978"/>
                  <a:pt x="613246" y="2284067"/>
                </a:cubicBezTo>
                <a:cubicBezTo>
                  <a:pt x="591179" y="2222855"/>
                  <a:pt x="653963" y="2273050"/>
                  <a:pt x="665465" y="2249789"/>
                </a:cubicBezTo>
                <a:cubicBezTo>
                  <a:pt x="641532" y="2217960"/>
                  <a:pt x="604543" y="2188882"/>
                  <a:pt x="594908" y="2152767"/>
                </a:cubicBezTo>
                <a:cubicBezTo>
                  <a:pt x="559787" y="2022383"/>
                  <a:pt x="483946" y="1927503"/>
                  <a:pt x="370497" y="1853742"/>
                </a:cubicBezTo>
                <a:cubicBezTo>
                  <a:pt x="337861" y="1832624"/>
                  <a:pt x="316415" y="1794059"/>
                  <a:pt x="271969" y="1787940"/>
                </a:cubicBezTo>
                <a:cubicBezTo>
                  <a:pt x="173127" y="1774472"/>
                  <a:pt x="204209" y="1669186"/>
                  <a:pt x="151990" y="1622358"/>
                </a:cubicBezTo>
                <a:cubicBezTo>
                  <a:pt x="142044" y="1613481"/>
                  <a:pt x="133031" y="1596037"/>
                  <a:pt x="134895" y="1584102"/>
                </a:cubicBezTo>
                <a:cubicBezTo>
                  <a:pt x="137691" y="1566959"/>
                  <a:pt x="149504" y="1550739"/>
                  <a:pt x="159450" y="1535435"/>
                </a:cubicBezTo>
                <a:cubicBezTo>
                  <a:pt x="169708" y="1520133"/>
                  <a:pt x="185247" y="1506664"/>
                  <a:pt x="177788" y="1486465"/>
                </a:cubicBezTo>
                <a:cubicBezTo>
                  <a:pt x="174683" y="1478202"/>
                  <a:pt x="176855" y="1449432"/>
                  <a:pt x="153856" y="1472079"/>
                </a:cubicBezTo>
                <a:cubicBezTo>
                  <a:pt x="90760" y="1534212"/>
                  <a:pt x="54082" y="1475449"/>
                  <a:pt x="0" y="1447289"/>
                </a:cubicBezTo>
                <a:cubicBezTo>
                  <a:pt x="43515" y="1418212"/>
                  <a:pt x="82677" y="1397707"/>
                  <a:pt x="89205" y="1354247"/>
                </a:cubicBezTo>
                <a:cubicBezTo>
                  <a:pt x="102570" y="1264569"/>
                  <a:pt x="159758" y="1223557"/>
                  <a:pt x="246479" y="1215599"/>
                </a:cubicBezTo>
                <a:cubicBezTo>
                  <a:pt x="214465" y="1128983"/>
                  <a:pt x="214465" y="1128983"/>
                  <a:pt x="317968" y="1117045"/>
                </a:cubicBezTo>
                <a:cubicBezTo>
                  <a:pt x="278183" y="1061955"/>
                  <a:pt x="278183" y="1047876"/>
                  <a:pt x="326362" y="1028900"/>
                </a:cubicBezTo>
                <a:cubicBezTo>
                  <a:pt x="372673" y="1010841"/>
                  <a:pt x="423957" y="1004720"/>
                  <a:pt x="466852" y="976870"/>
                </a:cubicBezTo>
                <a:cubicBezTo>
                  <a:pt x="427377" y="906475"/>
                  <a:pt x="416188" y="824756"/>
                  <a:pt x="334754" y="790475"/>
                </a:cubicBezTo>
                <a:cubicBezTo>
                  <a:pt x="322010" y="785272"/>
                  <a:pt x="313307" y="764154"/>
                  <a:pt x="321386" y="751912"/>
                </a:cubicBezTo>
                <a:cubicBezTo>
                  <a:pt x="350915" y="707534"/>
                  <a:pt x="308644" y="623365"/>
                  <a:pt x="400645" y="613877"/>
                </a:cubicBezTo>
                <a:cubicBezTo>
                  <a:pt x="412147" y="612959"/>
                  <a:pt x="422716" y="603776"/>
                  <a:pt x="413701" y="591839"/>
                </a:cubicBezTo>
                <a:cubicBezTo>
                  <a:pt x="382618" y="550216"/>
                  <a:pt x="420228" y="552969"/>
                  <a:pt x="442917" y="547767"/>
                </a:cubicBezTo>
                <a:cubicBezTo>
                  <a:pt x="470271" y="541341"/>
                  <a:pt x="501353" y="559703"/>
                  <a:pt x="526840" y="537055"/>
                </a:cubicBezTo>
                <a:cubicBezTo>
                  <a:pt x="520932" y="513181"/>
                  <a:pt x="498866" y="513487"/>
                  <a:pt x="483325" y="505836"/>
                </a:cubicBezTo>
                <a:cubicBezTo>
                  <a:pt x="437946" y="483799"/>
                  <a:pt x="400956" y="457479"/>
                  <a:pt x="398780" y="400243"/>
                </a:cubicBezTo>
                <a:cubicBezTo>
                  <a:pt x="397229" y="354028"/>
                  <a:pt x="392255" y="313323"/>
                  <a:pt x="455041" y="299242"/>
                </a:cubicBezTo>
                <a:cubicBezTo>
                  <a:pt x="481149" y="293426"/>
                  <a:pt x="473687" y="260067"/>
                  <a:pt x="458769" y="243538"/>
                </a:cubicBezTo>
                <a:cubicBezTo>
                  <a:pt x="432038" y="214157"/>
                  <a:pt x="409972" y="174981"/>
                  <a:pt x="363969" y="172227"/>
                </a:cubicBezTo>
                <a:cubicBezTo>
                  <a:pt x="335995" y="170391"/>
                  <a:pt x="314549" y="158146"/>
                  <a:pt x="292481" y="144069"/>
                </a:cubicBezTo>
                <a:cubicBezTo>
                  <a:pt x="276630" y="133966"/>
                  <a:pt x="257670" y="125398"/>
                  <a:pt x="259534" y="103668"/>
                </a:cubicBezTo>
                <a:cubicBezTo>
                  <a:pt x="261399" y="82855"/>
                  <a:pt x="279736" y="74286"/>
                  <a:pt x="298387" y="70001"/>
                </a:cubicBezTo>
                <a:cubicBezTo>
                  <a:pt x="345011" y="59672"/>
                  <a:pt x="389535" y="45726"/>
                  <a:pt x="430782" y="19902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4" name="AutoShape 2" descr="Day 1 and 2 Year 5/6 Residential to Kingswood @ Peak Venture | Edgewood  Primary School">
            <a:extLst>
              <a:ext uri="{FF2B5EF4-FFF2-40B4-BE49-F238E27FC236}">
                <a16:creationId xmlns:a16="http://schemas.microsoft.com/office/drawing/2014/main" id="{8E4D7825-115D-EC41-E566-2E3F1585414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81399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2486EAAE143FF4DAC4705907FA26AE6" ma:contentTypeVersion="5" ma:contentTypeDescription="Create a new document." ma:contentTypeScope="" ma:versionID="b03d1ee92f2c1a2d5833f45ff17e6540">
  <xsd:schema xmlns:xsd="http://www.w3.org/2001/XMLSchema" xmlns:xs="http://www.w3.org/2001/XMLSchema" xmlns:p="http://schemas.microsoft.com/office/2006/metadata/properties" xmlns:ns2="5d30d70c-f63e-4d80-b9c3-5a8775a143fc" xmlns:ns3="2afb3003-f8c3-470b-a53a-721f571bd47c" xmlns:ns4="90f17938-5aee-49d0-b552-fb674119ee49" xmlns:ns5="68984a2d-517b-46c9-8523-bc9e772636a8" targetNamespace="http://schemas.microsoft.com/office/2006/metadata/properties" ma:root="true" ma:fieldsID="f4724a20a07c29b862eb6aa791304dd6" ns2:_="" ns3:_="" ns4:_="" ns5:_="">
    <xsd:import namespace="5d30d70c-f63e-4d80-b9c3-5a8775a143fc"/>
    <xsd:import namespace="2afb3003-f8c3-470b-a53a-721f571bd47c"/>
    <xsd:import namespace="90f17938-5aee-49d0-b552-fb674119ee49"/>
    <xsd:import namespace="68984a2d-517b-46c9-8523-bc9e772636a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  <xsd:element ref="ns4:MediaServiceBillingMetadata" minOccurs="0"/>
                <xsd:element ref="ns4:lcf76f155ced4ddcb4097134ff3c332f" minOccurs="0"/>
                <xsd:element ref="ns5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30d70c-f63e-4d80-b9c3-5a8775a143f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Location" ma:index="12" nillable="true" ma:displayName="MediaServiceLocation" ma:internalName="MediaServiceLocation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MediaServiceObjectDetectorVersions" ma:index="2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afb3003-f8c3-470b-a53a-721f571bd47c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0f17938-5aee-49d0-b552-fb674119ee49" elementFormDefault="qualified">
    <xsd:import namespace="http://schemas.microsoft.com/office/2006/documentManagement/types"/>
    <xsd:import namespace="http://schemas.microsoft.com/office/infopath/2007/PartnerControls"/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ada12277-1e42-4a3a-bceb-361fc0e261e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984a2d-517b-46c9-8523-bc9e772636a8" elementFormDefault="qualified">
    <xsd:import namespace="http://schemas.microsoft.com/office/2006/documentManagement/types"/>
    <xsd:import namespace="http://schemas.microsoft.com/office/infopath/2007/PartnerControls"/>
    <xsd:element name="TaxCatchAll" ma:index="26" nillable="true" ma:displayName="Taxonomy Catch All Column" ma:hidden="true" ma:list="{21f86a0c-5461-4ef0-b72b-73fe60fda235}" ma:internalName="TaxCatchAll" ma:showField="CatchAllData" ma:web="68984a2d-517b-46c9-8523-bc9e772636a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0f17938-5aee-49d0-b552-fb674119ee49">
      <Terms xmlns="http://schemas.microsoft.com/office/infopath/2007/PartnerControls"/>
    </lcf76f155ced4ddcb4097134ff3c332f>
    <TaxCatchAll xmlns="68984a2d-517b-46c9-8523-bc9e772636a8" xsi:nil="true"/>
  </documentManagement>
</p:properties>
</file>

<file path=customXml/itemProps1.xml><?xml version="1.0" encoding="utf-8"?>
<ds:datastoreItem xmlns:ds="http://schemas.openxmlformats.org/officeDocument/2006/customXml" ds:itemID="{25DAC8D5-97CF-4C45-B4A5-2FAD791DB47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d30d70c-f63e-4d80-b9c3-5a8775a143fc"/>
    <ds:schemaRef ds:uri="2afb3003-f8c3-470b-a53a-721f571bd47c"/>
    <ds:schemaRef ds:uri="90f17938-5aee-49d0-b552-fb674119ee49"/>
    <ds:schemaRef ds:uri="68984a2d-517b-46c9-8523-bc9e772636a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CDF504A-4990-451D-B3F1-9FC90A13BAE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63041B0-91CD-46F5-ABCB-4F9A84EDBC66}">
  <ds:schemaRefs>
    <ds:schemaRef ds:uri="http://schemas.microsoft.com/office/2006/metadata/properties"/>
    <ds:schemaRef ds:uri="http://schemas.microsoft.com/office/infopath/2007/PartnerControls"/>
    <ds:schemaRef ds:uri="90f17938-5aee-49d0-b552-fb674119ee49"/>
    <ds:schemaRef ds:uri="68984a2d-517b-46c9-8523-bc9e772636a8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391</Words>
  <Application>Microsoft Office PowerPoint</Application>
  <PresentationFormat>Widescreen</PresentationFormat>
  <Paragraphs>70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Aptos</vt:lpstr>
      <vt:lpstr>Aptos Display</vt:lpstr>
      <vt:lpstr>Arial</vt:lpstr>
      <vt:lpstr>Calibri</vt:lpstr>
      <vt:lpstr>Comic Sans MS</vt:lpstr>
      <vt:lpstr>Wingdings 3</vt:lpstr>
      <vt:lpstr>Office Theme</vt:lpstr>
      <vt:lpstr> </vt:lpstr>
      <vt:lpstr>Year 4 Staff</vt:lpstr>
      <vt:lpstr>Communication</vt:lpstr>
      <vt:lpstr>Year 4 Expectations</vt:lpstr>
      <vt:lpstr>PowerPoint Presentation</vt:lpstr>
      <vt:lpstr>PE and Swimming</vt:lpstr>
      <vt:lpstr>Multiplication Check</vt:lpstr>
      <vt:lpstr>TTRS</vt:lpstr>
      <vt:lpstr>Homework</vt:lpstr>
      <vt:lpstr>Year 4 Topics</vt:lpstr>
      <vt:lpstr>Trips and Residential</vt:lpstr>
      <vt:lpstr>Residential</vt:lpstr>
      <vt:lpstr>Residential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Keisha Ward</dc:creator>
  <cp:lastModifiedBy>Michael Vere</cp:lastModifiedBy>
  <cp:revision>1</cp:revision>
  <dcterms:created xsi:type="dcterms:W3CDTF">2025-09-07T19:17:11Z</dcterms:created>
  <dcterms:modified xsi:type="dcterms:W3CDTF">2025-09-11T11:04:08Z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0x01010062486EAAE143FF4DAC4705907FA26AE6</vt:lpwstr>
  </property>
  <property fmtid="{D5CDD505-2E9C-101B-9397-08002B2CF9AE}" pid="3" name="MediaServiceImageTags">
    <vt:lpwstr/>
  </property>
</Properties>
</file>